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8"/>
  </p:notesMasterIdLst>
  <p:sldIdLst>
    <p:sldId id="257" r:id="rId2"/>
    <p:sldId id="258" r:id="rId3"/>
    <p:sldId id="265" r:id="rId4"/>
    <p:sldId id="264" r:id="rId5"/>
    <p:sldId id="262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65138" autoAdjust="0"/>
  </p:normalViewPr>
  <p:slideViewPr>
    <p:cSldViewPr snapToGrid="0">
      <p:cViewPr varScale="1">
        <p:scale>
          <a:sx n="56" d="100"/>
          <a:sy n="56" d="100"/>
        </p:scale>
        <p:origin x="42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DCDA7-88BA-4B8A-8098-58106657AA85}" type="doc">
      <dgm:prSet loTypeId="urn:microsoft.com/office/officeart/2011/layout/HexagonRadial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3B23337-F05D-4EE5-9301-B5F41D6D7BA4}">
      <dgm:prSet phldrT="[Text]" custT="1"/>
      <dgm:spPr>
        <a:solidFill>
          <a:schemeClr val="bg1">
            <a:lumMod val="9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2800" dirty="0"/>
            <a:t>Persuasive Design Process</a:t>
          </a:r>
        </a:p>
      </dgm:t>
    </dgm:pt>
    <dgm:pt modelId="{F08B60D8-A747-4A11-BF7D-090665EE0F9D}" type="parTrans" cxnId="{E3002E66-FA34-42C5-8B5C-73208F124689}">
      <dgm:prSet/>
      <dgm:spPr/>
      <dgm:t>
        <a:bodyPr/>
        <a:lstStyle/>
        <a:p>
          <a:endParaRPr lang="en-US"/>
        </a:p>
      </dgm:t>
    </dgm:pt>
    <dgm:pt modelId="{11694B36-B648-44D0-932B-952563E8CE99}" type="sibTrans" cxnId="{E3002E66-FA34-42C5-8B5C-73208F124689}">
      <dgm:prSet/>
      <dgm:spPr/>
      <dgm:t>
        <a:bodyPr/>
        <a:lstStyle/>
        <a:p>
          <a:endParaRPr lang="en-US"/>
        </a:p>
      </dgm:t>
    </dgm:pt>
    <dgm:pt modelId="{C8DAA332-EFBD-4374-8AC3-15853D785851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i="0" dirty="0"/>
            <a:t>Framing</a:t>
          </a:r>
        </a:p>
      </dgm:t>
    </dgm:pt>
    <dgm:pt modelId="{D88A9283-B3EB-4CEE-947C-DF06158019B2}" type="parTrans" cxnId="{71070797-4474-4520-BDF0-90FDB8205494}">
      <dgm:prSet/>
      <dgm:spPr/>
      <dgm:t>
        <a:bodyPr/>
        <a:lstStyle/>
        <a:p>
          <a:endParaRPr lang="en-US"/>
        </a:p>
      </dgm:t>
    </dgm:pt>
    <dgm:pt modelId="{D69A8B77-2578-495F-9176-DD64336E357D}" type="sibTrans" cxnId="{71070797-4474-4520-BDF0-90FDB8205494}">
      <dgm:prSet/>
      <dgm:spPr/>
      <dgm:t>
        <a:bodyPr/>
        <a:lstStyle/>
        <a:p>
          <a:endParaRPr lang="en-US"/>
        </a:p>
      </dgm:t>
    </dgm:pt>
    <dgm:pt modelId="{0941E07D-CFC3-4AD5-B8D2-B6393FFB3128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Reciprocity</a:t>
          </a:r>
        </a:p>
      </dgm:t>
    </dgm:pt>
    <dgm:pt modelId="{3DE39732-CCC2-46F7-808C-359BFDDFA44E}" type="parTrans" cxnId="{E6ADB7C9-FE33-4AB9-B363-9E577A5E82C6}">
      <dgm:prSet/>
      <dgm:spPr/>
      <dgm:t>
        <a:bodyPr/>
        <a:lstStyle/>
        <a:p>
          <a:endParaRPr lang="en-US"/>
        </a:p>
      </dgm:t>
    </dgm:pt>
    <dgm:pt modelId="{341EE0FE-A1D2-4ED1-A079-33CB46CEB54C}" type="sibTrans" cxnId="{E6ADB7C9-FE33-4AB9-B363-9E577A5E82C6}">
      <dgm:prSet/>
      <dgm:spPr/>
      <dgm:t>
        <a:bodyPr/>
        <a:lstStyle/>
        <a:p>
          <a:endParaRPr lang="en-US"/>
        </a:p>
      </dgm:t>
    </dgm:pt>
    <dgm:pt modelId="{581A92FB-A5B0-4CAC-BF48-8C8C8FC152FD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Scarcity</a:t>
          </a:r>
        </a:p>
      </dgm:t>
    </dgm:pt>
    <dgm:pt modelId="{BF28B35C-AD7A-4418-B446-F14E3387DC55}" type="parTrans" cxnId="{42385562-8605-411F-AB00-3447444BEA0B}">
      <dgm:prSet/>
      <dgm:spPr/>
      <dgm:t>
        <a:bodyPr/>
        <a:lstStyle/>
        <a:p>
          <a:endParaRPr lang="en-US"/>
        </a:p>
      </dgm:t>
    </dgm:pt>
    <dgm:pt modelId="{8A63234C-ABE5-425F-8262-D7023A6AB308}" type="sibTrans" cxnId="{42385562-8605-411F-AB00-3447444BEA0B}">
      <dgm:prSet/>
      <dgm:spPr/>
      <dgm:t>
        <a:bodyPr/>
        <a:lstStyle/>
        <a:p>
          <a:endParaRPr lang="en-US"/>
        </a:p>
      </dgm:t>
    </dgm:pt>
    <dgm:pt modelId="{A4E4281E-2505-461E-AD4C-43FBFEF42E9F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Social Proof</a:t>
          </a:r>
        </a:p>
      </dgm:t>
    </dgm:pt>
    <dgm:pt modelId="{2E783209-A0B0-4591-AD23-D06F1E528335}" type="parTrans" cxnId="{6EBA3E7B-E094-4B7B-AA90-B6E9B5831BD5}">
      <dgm:prSet/>
      <dgm:spPr/>
      <dgm:t>
        <a:bodyPr/>
        <a:lstStyle/>
        <a:p>
          <a:endParaRPr lang="en-US"/>
        </a:p>
      </dgm:t>
    </dgm:pt>
    <dgm:pt modelId="{324E3271-BF69-49EC-AEA2-83FF83D5AE28}" type="sibTrans" cxnId="{6EBA3E7B-E094-4B7B-AA90-B6E9B5831BD5}">
      <dgm:prSet/>
      <dgm:spPr/>
      <dgm:t>
        <a:bodyPr/>
        <a:lstStyle/>
        <a:p>
          <a:endParaRPr lang="en-US"/>
        </a:p>
      </dgm:t>
    </dgm:pt>
    <dgm:pt modelId="{359F1885-37A8-436B-8EB8-CB20D9DF8E0B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Authority</a:t>
          </a:r>
        </a:p>
      </dgm:t>
    </dgm:pt>
    <dgm:pt modelId="{603A5591-ED64-4EB3-91CB-F4DEAA39D760}" type="parTrans" cxnId="{18FA9CD7-9761-4F36-86B6-CDEB4BF75F08}">
      <dgm:prSet/>
      <dgm:spPr/>
      <dgm:t>
        <a:bodyPr/>
        <a:lstStyle/>
        <a:p>
          <a:endParaRPr lang="en-US"/>
        </a:p>
      </dgm:t>
    </dgm:pt>
    <dgm:pt modelId="{4AE3EF1E-8D8E-4D51-BBE1-FF75184E8C09}" type="sibTrans" cxnId="{18FA9CD7-9761-4F36-86B6-CDEB4BF75F08}">
      <dgm:prSet/>
      <dgm:spPr/>
      <dgm:t>
        <a:bodyPr/>
        <a:lstStyle/>
        <a:p>
          <a:endParaRPr lang="en-US"/>
        </a:p>
      </dgm:t>
    </dgm:pt>
    <dgm:pt modelId="{384689E1-334A-41BE-B51E-4819DA444785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Salience</a:t>
          </a:r>
        </a:p>
      </dgm:t>
    </dgm:pt>
    <dgm:pt modelId="{3A7D4218-2964-406C-9097-DC2ADF1251B5}" type="parTrans" cxnId="{0B8BBEEE-A21E-46A6-ADEA-91560DC0952F}">
      <dgm:prSet/>
      <dgm:spPr/>
      <dgm:t>
        <a:bodyPr/>
        <a:lstStyle/>
        <a:p>
          <a:endParaRPr lang="en-US"/>
        </a:p>
      </dgm:t>
    </dgm:pt>
    <dgm:pt modelId="{220754B3-14A5-41AE-8C3B-A73A60EA01C8}" type="sibTrans" cxnId="{0B8BBEEE-A21E-46A6-ADEA-91560DC0952F}">
      <dgm:prSet/>
      <dgm:spPr/>
      <dgm:t>
        <a:bodyPr/>
        <a:lstStyle/>
        <a:p>
          <a:endParaRPr lang="en-US"/>
        </a:p>
      </dgm:t>
    </dgm:pt>
    <dgm:pt modelId="{85702F0F-3112-4111-9B3C-3491323669B2}" type="pres">
      <dgm:prSet presAssocID="{AADDCDA7-88BA-4B8A-8098-58106657AA8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472F511-9EAC-4EEE-AB26-5AE988848742}" type="pres">
      <dgm:prSet presAssocID="{73B23337-F05D-4EE5-9301-B5F41D6D7BA4}" presName="Parent" presStyleLbl="node0" presStyleIdx="0" presStyleCnt="1">
        <dgm:presLayoutVars>
          <dgm:chMax val="6"/>
          <dgm:chPref val="6"/>
        </dgm:presLayoutVars>
      </dgm:prSet>
      <dgm:spPr/>
    </dgm:pt>
    <dgm:pt modelId="{A25A796A-6950-4A8A-8FB1-E922649D10A0}" type="pres">
      <dgm:prSet presAssocID="{C8DAA332-EFBD-4374-8AC3-15853D785851}" presName="Accent1" presStyleCnt="0"/>
      <dgm:spPr/>
    </dgm:pt>
    <dgm:pt modelId="{EE1725B3-915D-4502-AAAB-8B1DFB7D7D64}" type="pres">
      <dgm:prSet presAssocID="{C8DAA332-EFBD-4374-8AC3-15853D785851}" presName="Accent" presStyleLbl="bgShp" presStyleIdx="0" presStyleCnt="6"/>
      <dgm:spPr/>
    </dgm:pt>
    <dgm:pt modelId="{A58DA152-1C85-4C75-BA28-C596827467E8}" type="pres">
      <dgm:prSet presAssocID="{C8DAA332-EFBD-4374-8AC3-15853D78585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AA83227-01FE-4745-ABFB-F3AEB1B51C49}" type="pres">
      <dgm:prSet presAssocID="{0941E07D-CFC3-4AD5-B8D2-B6393FFB3128}" presName="Accent2" presStyleCnt="0"/>
      <dgm:spPr/>
    </dgm:pt>
    <dgm:pt modelId="{323FE901-62A0-4155-B6E4-736719B546BF}" type="pres">
      <dgm:prSet presAssocID="{0941E07D-CFC3-4AD5-B8D2-B6393FFB3128}" presName="Accent" presStyleLbl="bgShp" presStyleIdx="1" presStyleCnt="6"/>
      <dgm:spPr>
        <a:noFill/>
      </dgm:spPr>
    </dgm:pt>
    <dgm:pt modelId="{FFC736A3-AF8B-4B8B-823C-8E2E5DE95036}" type="pres">
      <dgm:prSet presAssocID="{0941E07D-CFC3-4AD5-B8D2-B6393FFB312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E4F36D5-F74A-4858-B0FD-EA8DD67505E5}" type="pres">
      <dgm:prSet presAssocID="{581A92FB-A5B0-4CAC-BF48-8C8C8FC152FD}" presName="Accent3" presStyleCnt="0"/>
      <dgm:spPr/>
    </dgm:pt>
    <dgm:pt modelId="{7F331806-AD95-4EF2-BF03-099E152FB1DE}" type="pres">
      <dgm:prSet presAssocID="{581A92FB-A5B0-4CAC-BF48-8C8C8FC152FD}" presName="Accent" presStyleLbl="bgShp" presStyleIdx="2" presStyleCnt="6"/>
      <dgm:spPr>
        <a:noFill/>
      </dgm:spPr>
    </dgm:pt>
    <dgm:pt modelId="{446D0CC8-7E1D-4B9B-AC16-88657FD68BF6}" type="pres">
      <dgm:prSet presAssocID="{581A92FB-A5B0-4CAC-BF48-8C8C8FC152F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C328EF8-987D-45A7-92CB-6DA33A753DB8}" type="pres">
      <dgm:prSet presAssocID="{A4E4281E-2505-461E-AD4C-43FBFEF42E9F}" presName="Accent4" presStyleCnt="0"/>
      <dgm:spPr/>
    </dgm:pt>
    <dgm:pt modelId="{3DF38F54-E2E5-42CA-9E55-5383F33B2F47}" type="pres">
      <dgm:prSet presAssocID="{A4E4281E-2505-461E-AD4C-43FBFEF42E9F}" presName="Accent" presStyleLbl="bgShp" presStyleIdx="3" presStyleCnt="6"/>
      <dgm:spPr>
        <a:noFill/>
      </dgm:spPr>
    </dgm:pt>
    <dgm:pt modelId="{9405D349-ECD9-4620-BDDC-FE7675E6FB55}" type="pres">
      <dgm:prSet presAssocID="{A4E4281E-2505-461E-AD4C-43FBFEF42E9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419AC62-CBCE-40FD-8D21-1699E4A28F99}" type="pres">
      <dgm:prSet presAssocID="{359F1885-37A8-436B-8EB8-CB20D9DF8E0B}" presName="Accent5" presStyleCnt="0"/>
      <dgm:spPr/>
    </dgm:pt>
    <dgm:pt modelId="{7CC337EC-728B-4A90-BF4C-CCE3D8859B78}" type="pres">
      <dgm:prSet presAssocID="{359F1885-37A8-436B-8EB8-CB20D9DF8E0B}" presName="Accent" presStyleLbl="bgShp" presStyleIdx="4" presStyleCnt="6"/>
      <dgm:spPr>
        <a:noFill/>
      </dgm:spPr>
    </dgm:pt>
    <dgm:pt modelId="{E6FBEF4C-6A74-44E6-AAE5-A53A5D8319B2}" type="pres">
      <dgm:prSet presAssocID="{359F1885-37A8-436B-8EB8-CB20D9DF8E0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015FF97-BC6A-48B8-84EB-378DDF03E05C}" type="pres">
      <dgm:prSet presAssocID="{384689E1-334A-41BE-B51E-4819DA444785}" presName="Accent6" presStyleCnt="0"/>
      <dgm:spPr/>
    </dgm:pt>
    <dgm:pt modelId="{B358F9AA-64C0-4AB3-9327-743CDC1ABA5A}" type="pres">
      <dgm:prSet presAssocID="{384689E1-334A-41BE-B51E-4819DA444785}" presName="Accent" presStyleLbl="bgShp" presStyleIdx="5" presStyleCnt="6"/>
      <dgm:spPr>
        <a:noFill/>
      </dgm:spPr>
    </dgm:pt>
    <dgm:pt modelId="{36475EF3-9751-42B1-B11F-8C9AAA418C96}" type="pres">
      <dgm:prSet presAssocID="{384689E1-334A-41BE-B51E-4819DA444785}" presName="Child6" presStyleLbl="node1" presStyleIdx="5" presStyleCnt="6" custLinFactNeighborX="3348" custLinFactNeighborY="794">
        <dgm:presLayoutVars>
          <dgm:chMax val="0"/>
          <dgm:chPref val="0"/>
          <dgm:bulletEnabled val="1"/>
        </dgm:presLayoutVars>
      </dgm:prSet>
      <dgm:spPr/>
    </dgm:pt>
  </dgm:ptLst>
  <dgm:cxnLst>
    <dgm:cxn modelId="{C0E9DB00-4C83-4C03-BC3A-1A5BD2DA8F3C}" type="presOf" srcId="{A4E4281E-2505-461E-AD4C-43FBFEF42E9F}" destId="{9405D349-ECD9-4620-BDDC-FE7675E6FB55}" srcOrd="0" destOrd="0" presId="urn:microsoft.com/office/officeart/2011/layout/HexagonRadial"/>
    <dgm:cxn modelId="{C5C75E0E-B643-492C-A7A5-40C7C2AE8882}" type="presOf" srcId="{C8DAA332-EFBD-4374-8AC3-15853D785851}" destId="{A58DA152-1C85-4C75-BA28-C596827467E8}" srcOrd="0" destOrd="0" presId="urn:microsoft.com/office/officeart/2011/layout/HexagonRadial"/>
    <dgm:cxn modelId="{53C8E61C-99F4-4B8F-BC27-C0167F9574EC}" type="presOf" srcId="{384689E1-334A-41BE-B51E-4819DA444785}" destId="{36475EF3-9751-42B1-B11F-8C9AAA418C96}" srcOrd="0" destOrd="0" presId="urn:microsoft.com/office/officeart/2011/layout/HexagonRadial"/>
    <dgm:cxn modelId="{8F47162B-A627-4886-A221-185B3CB1726E}" type="presOf" srcId="{0941E07D-CFC3-4AD5-B8D2-B6393FFB3128}" destId="{FFC736A3-AF8B-4B8B-823C-8E2E5DE95036}" srcOrd="0" destOrd="0" presId="urn:microsoft.com/office/officeart/2011/layout/HexagonRadial"/>
    <dgm:cxn modelId="{42385562-8605-411F-AB00-3447444BEA0B}" srcId="{73B23337-F05D-4EE5-9301-B5F41D6D7BA4}" destId="{581A92FB-A5B0-4CAC-BF48-8C8C8FC152FD}" srcOrd="2" destOrd="0" parTransId="{BF28B35C-AD7A-4418-B446-F14E3387DC55}" sibTransId="{8A63234C-ABE5-425F-8262-D7023A6AB308}"/>
    <dgm:cxn modelId="{E3002E66-FA34-42C5-8B5C-73208F124689}" srcId="{AADDCDA7-88BA-4B8A-8098-58106657AA85}" destId="{73B23337-F05D-4EE5-9301-B5F41D6D7BA4}" srcOrd="0" destOrd="0" parTransId="{F08B60D8-A747-4A11-BF7D-090665EE0F9D}" sibTransId="{11694B36-B648-44D0-932B-952563E8CE99}"/>
    <dgm:cxn modelId="{A59ABA58-47AA-4C85-96BD-5B026ACC625E}" type="presOf" srcId="{AADDCDA7-88BA-4B8A-8098-58106657AA85}" destId="{85702F0F-3112-4111-9B3C-3491323669B2}" srcOrd="0" destOrd="0" presId="urn:microsoft.com/office/officeart/2011/layout/HexagonRadial"/>
    <dgm:cxn modelId="{6EBA3E7B-E094-4B7B-AA90-B6E9B5831BD5}" srcId="{73B23337-F05D-4EE5-9301-B5F41D6D7BA4}" destId="{A4E4281E-2505-461E-AD4C-43FBFEF42E9F}" srcOrd="3" destOrd="0" parTransId="{2E783209-A0B0-4591-AD23-D06F1E528335}" sibTransId="{324E3271-BF69-49EC-AEA2-83FF83D5AE28}"/>
    <dgm:cxn modelId="{EB51CA88-2FD1-4A73-A690-D46C020D9FFF}" type="presOf" srcId="{359F1885-37A8-436B-8EB8-CB20D9DF8E0B}" destId="{E6FBEF4C-6A74-44E6-AAE5-A53A5D8319B2}" srcOrd="0" destOrd="0" presId="urn:microsoft.com/office/officeart/2011/layout/HexagonRadial"/>
    <dgm:cxn modelId="{71070797-4474-4520-BDF0-90FDB8205494}" srcId="{73B23337-F05D-4EE5-9301-B5F41D6D7BA4}" destId="{C8DAA332-EFBD-4374-8AC3-15853D785851}" srcOrd="0" destOrd="0" parTransId="{D88A9283-B3EB-4CEE-947C-DF06158019B2}" sibTransId="{D69A8B77-2578-495F-9176-DD64336E357D}"/>
    <dgm:cxn modelId="{6D70CCB1-396A-4607-BC28-BE3CFBE1CACD}" type="presOf" srcId="{73B23337-F05D-4EE5-9301-B5F41D6D7BA4}" destId="{6472F511-9EAC-4EEE-AB26-5AE988848742}" srcOrd="0" destOrd="0" presId="urn:microsoft.com/office/officeart/2011/layout/HexagonRadial"/>
    <dgm:cxn modelId="{E6ADB7C9-FE33-4AB9-B363-9E577A5E82C6}" srcId="{73B23337-F05D-4EE5-9301-B5F41D6D7BA4}" destId="{0941E07D-CFC3-4AD5-B8D2-B6393FFB3128}" srcOrd="1" destOrd="0" parTransId="{3DE39732-CCC2-46F7-808C-359BFDDFA44E}" sibTransId="{341EE0FE-A1D2-4ED1-A079-33CB46CEB54C}"/>
    <dgm:cxn modelId="{18FA9CD7-9761-4F36-86B6-CDEB4BF75F08}" srcId="{73B23337-F05D-4EE5-9301-B5F41D6D7BA4}" destId="{359F1885-37A8-436B-8EB8-CB20D9DF8E0B}" srcOrd="4" destOrd="0" parTransId="{603A5591-ED64-4EB3-91CB-F4DEAA39D760}" sibTransId="{4AE3EF1E-8D8E-4D51-BBE1-FF75184E8C09}"/>
    <dgm:cxn modelId="{0B8BBEEE-A21E-46A6-ADEA-91560DC0952F}" srcId="{73B23337-F05D-4EE5-9301-B5F41D6D7BA4}" destId="{384689E1-334A-41BE-B51E-4819DA444785}" srcOrd="5" destOrd="0" parTransId="{3A7D4218-2964-406C-9097-DC2ADF1251B5}" sibTransId="{220754B3-14A5-41AE-8C3B-A73A60EA01C8}"/>
    <dgm:cxn modelId="{B3820EF9-5973-4E0A-AF24-AB1554A43ED0}" type="presOf" srcId="{581A92FB-A5B0-4CAC-BF48-8C8C8FC152FD}" destId="{446D0CC8-7E1D-4B9B-AC16-88657FD68BF6}" srcOrd="0" destOrd="0" presId="urn:microsoft.com/office/officeart/2011/layout/HexagonRadial"/>
    <dgm:cxn modelId="{713A4305-6363-4B96-999D-5F9F33EACF45}" type="presParOf" srcId="{85702F0F-3112-4111-9B3C-3491323669B2}" destId="{6472F511-9EAC-4EEE-AB26-5AE988848742}" srcOrd="0" destOrd="0" presId="urn:microsoft.com/office/officeart/2011/layout/HexagonRadial"/>
    <dgm:cxn modelId="{B1ABBBB1-E3E2-48D5-AD92-C8A20C54AA61}" type="presParOf" srcId="{85702F0F-3112-4111-9B3C-3491323669B2}" destId="{A25A796A-6950-4A8A-8FB1-E922649D10A0}" srcOrd="1" destOrd="0" presId="urn:microsoft.com/office/officeart/2011/layout/HexagonRadial"/>
    <dgm:cxn modelId="{44FC257D-F1F0-4FEF-BB13-42340EF14C90}" type="presParOf" srcId="{A25A796A-6950-4A8A-8FB1-E922649D10A0}" destId="{EE1725B3-915D-4502-AAAB-8B1DFB7D7D64}" srcOrd="0" destOrd="0" presId="urn:microsoft.com/office/officeart/2011/layout/HexagonRadial"/>
    <dgm:cxn modelId="{7DEA4111-28E5-4BD6-8AF7-BC1194320269}" type="presParOf" srcId="{85702F0F-3112-4111-9B3C-3491323669B2}" destId="{A58DA152-1C85-4C75-BA28-C596827467E8}" srcOrd="2" destOrd="0" presId="urn:microsoft.com/office/officeart/2011/layout/HexagonRadial"/>
    <dgm:cxn modelId="{E35593EC-57CD-440D-B7F9-AD197F881547}" type="presParOf" srcId="{85702F0F-3112-4111-9B3C-3491323669B2}" destId="{DAA83227-01FE-4745-ABFB-F3AEB1B51C49}" srcOrd="3" destOrd="0" presId="urn:microsoft.com/office/officeart/2011/layout/HexagonRadial"/>
    <dgm:cxn modelId="{B1C5C12C-BD4F-4BDB-B8BE-A4419677B3FC}" type="presParOf" srcId="{DAA83227-01FE-4745-ABFB-F3AEB1B51C49}" destId="{323FE901-62A0-4155-B6E4-736719B546BF}" srcOrd="0" destOrd="0" presId="urn:microsoft.com/office/officeart/2011/layout/HexagonRadial"/>
    <dgm:cxn modelId="{AFA3667A-C8ED-4D57-A4B2-AB0CD22F1263}" type="presParOf" srcId="{85702F0F-3112-4111-9B3C-3491323669B2}" destId="{FFC736A3-AF8B-4B8B-823C-8E2E5DE95036}" srcOrd="4" destOrd="0" presId="urn:microsoft.com/office/officeart/2011/layout/HexagonRadial"/>
    <dgm:cxn modelId="{4F7F73AD-1159-421B-B5F6-0A1D4D276AEC}" type="presParOf" srcId="{85702F0F-3112-4111-9B3C-3491323669B2}" destId="{6E4F36D5-F74A-4858-B0FD-EA8DD67505E5}" srcOrd="5" destOrd="0" presId="urn:microsoft.com/office/officeart/2011/layout/HexagonRadial"/>
    <dgm:cxn modelId="{A787366F-E3BD-4B24-AFE1-DE00DB22F446}" type="presParOf" srcId="{6E4F36D5-F74A-4858-B0FD-EA8DD67505E5}" destId="{7F331806-AD95-4EF2-BF03-099E152FB1DE}" srcOrd="0" destOrd="0" presId="urn:microsoft.com/office/officeart/2011/layout/HexagonRadial"/>
    <dgm:cxn modelId="{F81D244C-4608-4A97-A27B-31D85DFF570D}" type="presParOf" srcId="{85702F0F-3112-4111-9B3C-3491323669B2}" destId="{446D0CC8-7E1D-4B9B-AC16-88657FD68BF6}" srcOrd="6" destOrd="0" presId="urn:microsoft.com/office/officeart/2011/layout/HexagonRadial"/>
    <dgm:cxn modelId="{4D50D2C5-C310-4752-8267-F98921F2905A}" type="presParOf" srcId="{85702F0F-3112-4111-9B3C-3491323669B2}" destId="{CC328EF8-987D-45A7-92CB-6DA33A753DB8}" srcOrd="7" destOrd="0" presId="urn:microsoft.com/office/officeart/2011/layout/HexagonRadial"/>
    <dgm:cxn modelId="{EF2D6431-A7C7-4092-9E57-D3DEB9F6813B}" type="presParOf" srcId="{CC328EF8-987D-45A7-92CB-6DA33A753DB8}" destId="{3DF38F54-E2E5-42CA-9E55-5383F33B2F47}" srcOrd="0" destOrd="0" presId="urn:microsoft.com/office/officeart/2011/layout/HexagonRadial"/>
    <dgm:cxn modelId="{2FFD6C33-F3B7-41DC-8F8F-70B99B801A47}" type="presParOf" srcId="{85702F0F-3112-4111-9B3C-3491323669B2}" destId="{9405D349-ECD9-4620-BDDC-FE7675E6FB55}" srcOrd="8" destOrd="0" presId="urn:microsoft.com/office/officeart/2011/layout/HexagonRadial"/>
    <dgm:cxn modelId="{CE7B53F6-052E-4E12-B4B3-FF6B28183733}" type="presParOf" srcId="{85702F0F-3112-4111-9B3C-3491323669B2}" destId="{C419AC62-CBCE-40FD-8D21-1699E4A28F99}" srcOrd="9" destOrd="0" presId="urn:microsoft.com/office/officeart/2011/layout/HexagonRadial"/>
    <dgm:cxn modelId="{F3A6382D-C742-4544-A0BF-28667F74790F}" type="presParOf" srcId="{C419AC62-CBCE-40FD-8D21-1699E4A28F99}" destId="{7CC337EC-728B-4A90-BF4C-CCE3D8859B78}" srcOrd="0" destOrd="0" presId="urn:microsoft.com/office/officeart/2011/layout/HexagonRadial"/>
    <dgm:cxn modelId="{1945C6A8-4DC3-4BB2-8241-6BC4FC8DA2A9}" type="presParOf" srcId="{85702F0F-3112-4111-9B3C-3491323669B2}" destId="{E6FBEF4C-6A74-44E6-AAE5-A53A5D8319B2}" srcOrd="10" destOrd="0" presId="urn:microsoft.com/office/officeart/2011/layout/HexagonRadial"/>
    <dgm:cxn modelId="{02FF5422-567D-4BCD-AFCE-FEA711E2A63C}" type="presParOf" srcId="{85702F0F-3112-4111-9B3C-3491323669B2}" destId="{C015FF97-BC6A-48B8-84EB-378DDF03E05C}" srcOrd="11" destOrd="0" presId="urn:microsoft.com/office/officeart/2011/layout/HexagonRadial"/>
    <dgm:cxn modelId="{595D3C00-E166-4F3E-9637-371983B94FA5}" type="presParOf" srcId="{C015FF97-BC6A-48B8-84EB-378DDF03E05C}" destId="{B358F9AA-64C0-4AB3-9327-743CDC1ABA5A}" srcOrd="0" destOrd="0" presId="urn:microsoft.com/office/officeart/2011/layout/HexagonRadial"/>
    <dgm:cxn modelId="{6F85F9AD-CB78-4995-A5BD-B2E844617E71}" type="presParOf" srcId="{85702F0F-3112-4111-9B3C-3491323669B2}" destId="{36475EF3-9751-42B1-B11F-8C9AAA418C96}" srcOrd="12" destOrd="0" presId="urn:microsoft.com/office/officeart/2011/layout/HexagonRadial"/>
  </dgm:cxnLst>
  <dgm:bg>
    <a:solidFill>
      <a:schemeClr val="tx2">
        <a:lumMod val="10000"/>
        <a:lumOff val="9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2F511-9EAC-4EEE-AB26-5AE988848742}">
      <dsp:nvSpPr>
        <dsp:cNvPr id="0" name=""/>
        <dsp:cNvSpPr/>
      </dsp:nvSpPr>
      <dsp:spPr>
        <a:xfrm>
          <a:off x="4707185" y="2249000"/>
          <a:ext cx="2858577" cy="2472785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Persuasive Design Process</a:t>
          </a:r>
        </a:p>
      </dsp:txBody>
      <dsp:txXfrm>
        <a:off x="5180891" y="2658775"/>
        <a:ext cx="1911165" cy="1653235"/>
      </dsp:txXfrm>
    </dsp:sp>
    <dsp:sp modelId="{323FE901-62A0-4155-B6E4-736719B546BF}">
      <dsp:nvSpPr>
        <dsp:cNvPr id="0" name=""/>
        <dsp:cNvSpPr/>
      </dsp:nvSpPr>
      <dsp:spPr>
        <a:xfrm>
          <a:off x="6497204" y="1065939"/>
          <a:ext cx="1078532" cy="92929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DA152-1C85-4C75-BA28-C596827467E8}">
      <dsp:nvSpPr>
        <dsp:cNvPr id="0" name=""/>
        <dsp:cNvSpPr/>
      </dsp:nvSpPr>
      <dsp:spPr>
        <a:xfrm>
          <a:off x="4970501" y="0"/>
          <a:ext cx="2342584" cy="202661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Framing</a:t>
          </a:r>
        </a:p>
      </dsp:txBody>
      <dsp:txXfrm>
        <a:off x="5358717" y="335853"/>
        <a:ext cx="1566152" cy="1354904"/>
      </dsp:txXfrm>
    </dsp:sp>
    <dsp:sp modelId="{7F331806-AD95-4EF2-BF03-099E152FB1DE}">
      <dsp:nvSpPr>
        <dsp:cNvPr id="0" name=""/>
        <dsp:cNvSpPr/>
      </dsp:nvSpPr>
      <dsp:spPr>
        <a:xfrm>
          <a:off x="7755935" y="2803233"/>
          <a:ext cx="1078532" cy="92929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736A3-AF8B-4B8B-823C-8E2E5DE95036}">
      <dsp:nvSpPr>
        <dsp:cNvPr id="0" name=""/>
        <dsp:cNvSpPr/>
      </dsp:nvSpPr>
      <dsp:spPr>
        <a:xfrm>
          <a:off x="7118923" y="1246501"/>
          <a:ext cx="2342584" cy="202661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Reciprocity</a:t>
          </a:r>
        </a:p>
      </dsp:txBody>
      <dsp:txXfrm>
        <a:off x="7507139" y="1582354"/>
        <a:ext cx="1566152" cy="1354904"/>
      </dsp:txXfrm>
    </dsp:sp>
    <dsp:sp modelId="{3DF38F54-E2E5-42CA-9E55-5383F33B2F47}">
      <dsp:nvSpPr>
        <dsp:cNvPr id="0" name=""/>
        <dsp:cNvSpPr/>
      </dsp:nvSpPr>
      <dsp:spPr>
        <a:xfrm>
          <a:off x="6881539" y="4764312"/>
          <a:ext cx="1078532" cy="92929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D0CC8-7E1D-4B9B-AC16-88657FD68BF6}">
      <dsp:nvSpPr>
        <dsp:cNvPr id="0" name=""/>
        <dsp:cNvSpPr/>
      </dsp:nvSpPr>
      <dsp:spPr>
        <a:xfrm>
          <a:off x="7118923" y="3696977"/>
          <a:ext cx="2342584" cy="202661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Scarcity</a:t>
          </a:r>
        </a:p>
      </dsp:txBody>
      <dsp:txXfrm>
        <a:off x="7507139" y="4032830"/>
        <a:ext cx="1566152" cy="1354904"/>
      </dsp:txXfrm>
    </dsp:sp>
    <dsp:sp modelId="{7CC337EC-728B-4A90-BF4C-CCE3D8859B78}">
      <dsp:nvSpPr>
        <dsp:cNvPr id="0" name=""/>
        <dsp:cNvSpPr/>
      </dsp:nvSpPr>
      <dsp:spPr>
        <a:xfrm>
          <a:off x="4712504" y="4967879"/>
          <a:ext cx="1078532" cy="92929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5D349-ECD9-4620-BDDC-FE7675E6FB55}">
      <dsp:nvSpPr>
        <dsp:cNvPr id="0" name=""/>
        <dsp:cNvSpPr/>
      </dsp:nvSpPr>
      <dsp:spPr>
        <a:xfrm>
          <a:off x="4970501" y="4944873"/>
          <a:ext cx="2342584" cy="202661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Social Proof</a:t>
          </a:r>
        </a:p>
      </dsp:txBody>
      <dsp:txXfrm>
        <a:off x="5358717" y="5280726"/>
        <a:ext cx="1566152" cy="1354904"/>
      </dsp:txXfrm>
    </dsp:sp>
    <dsp:sp modelId="{B358F9AA-64C0-4AB3-9327-743CDC1ABA5A}">
      <dsp:nvSpPr>
        <dsp:cNvPr id="0" name=""/>
        <dsp:cNvSpPr/>
      </dsp:nvSpPr>
      <dsp:spPr>
        <a:xfrm>
          <a:off x="3433159" y="3231282"/>
          <a:ext cx="1078532" cy="92929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BEF4C-6A74-44E6-AAE5-A53A5D8319B2}">
      <dsp:nvSpPr>
        <dsp:cNvPr id="0" name=""/>
        <dsp:cNvSpPr/>
      </dsp:nvSpPr>
      <dsp:spPr>
        <a:xfrm>
          <a:off x="2812105" y="3698372"/>
          <a:ext cx="2342584" cy="202661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Authority</a:t>
          </a:r>
        </a:p>
      </dsp:txBody>
      <dsp:txXfrm>
        <a:off x="3200321" y="4034225"/>
        <a:ext cx="1566152" cy="1354904"/>
      </dsp:txXfrm>
    </dsp:sp>
    <dsp:sp modelId="{36475EF3-9751-42B1-B11F-8C9AAA418C96}">
      <dsp:nvSpPr>
        <dsp:cNvPr id="0" name=""/>
        <dsp:cNvSpPr/>
      </dsp:nvSpPr>
      <dsp:spPr>
        <a:xfrm>
          <a:off x="2890535" y="1259804"/>
          <a:ext cx="2342584" cy="202661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Salience</a:t>
          </a:r>
        </a:p>
      </dsp:txBody>
      <dsp:txXfrm>
        <a:off x="3278751" y="1595657"/>
        <a:ext cx="1566152" cy="1354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002AF-1FEC-4852-8DE4-B8430D890788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4646-EF01-4ECA-82F1-67436B40DF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1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4646-EF01-4ECA-82F1-67436B40DF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7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4646-EF01-4ECA-82F1-67436B40DF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4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4646-EF01-4ECA-82F1-67436B40DF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9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4646-EF01-4ECA-82F1-67436B40DF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7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4646-EF01-4ECA-82F1-67436B40DF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9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4646-EF01-4ECA-82F1-67436B40DF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1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72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1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1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1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82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9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3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1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7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3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3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in/jill-rasmussen-cpcu/" TargetMode="External"/><Relationship Id="rId4" Type="http://schemas.openxmlformats.org/officeDocument/2006/relationships/hyperlink" Target="mailto:jillrasmussen892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5726A-ABE5-6009-F7DF-304FA6B3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81" y="1361872"/>
            <a:ext cx="4618836" cy="280156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2000" spc="390" dirty="0"/>
            </a:br>
            <a:r>
              <a:rPr lang="en-US" sz="2800" spc="390" dirty="0"/>
              <a:t>The Enduring Role of UX Process and Trust</a:t>
            </a:r>
            <a:br>
              <a:rPr lang="en-US" sz="2000" spc="390" dirty="0"/>
            </a:br>
            <a:br>
              <a:rPr lang="en-US" sz="2000" spc="390" dirty="0"/>
            </a:br>
            <a:br>
              <a:rPr lang="en-US" sz="2000" spc="390" dirty="0"/>
            </a:br>
            <a:r>
              <a:rPr lang="en-US" sz="2000" spc="390" dirty="0"/>
              <a:t>Jill Rasmussen, CUA, CXA </a:t>
            </a:r>
          </a:p>
        </p:txBody>
      </p:sp>
      <p:pic>
        <p:nvPicPr>
          <p:cNvPr id="7" name="Picture 6" descr="Hands forming circle">
            <a:extLst>
              <a:ext uri="{FF2B5EF4-FFF2-40B4-BE49-F238E27FC236}">
                <a16:creationId xmlns:a16="http://schemas.microsoft.com/office/drawing/2014/main" id="{B6B1FA20-361C-C45C-4EE8-C1F43B7DD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r="21452"/>
          <a:stretch/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ontent Placeholder 19">
            <a:extLst>
              <a:ext uri="{FF2B5EF4-FFF2-40B4-BE49-F238E27FC236}">
                <a16:creationId xmlns:a16="http://schemas.microsoft.com/office/drawing/2014/main" id="{4F41D2DA-30D0-9A73-6986-D92C5FC282C5}"/>
              </a:ext>
            </a:extLst>
          </p:cNvPr>
          <p:cNvSpPr txBox="1">
            <a:spLocks/>
          </p:cNvSpPr>
          <p:nvPr/>
        </p:nvSpPr>
        <p:spPr>
          <a:xfrm>
            <a:off x="6095999" y="6478621"/>
            <a:ext cx="6096000" cy="349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cap="all" spc="390" dirty="0"/>
              <a:t>HFI: UX Efforts that Stand the Test of Time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30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23288D-6BA3-4B09-B8EC-0B09654F3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93106FA-B71B-42AE-A389-B4121EA6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723900 w 12192000"/>
              <a:gd name="connsiteY0" fmla="*/ 681653 h 6858000"/>
              <a:gd name="connsiteX1" fmla="*/ 723900 w 12192000"/>
              <a:gd name="connsiteY1" fmla="*/ 6176347 h 6858000"/>
              <a:gd name="connsiteX2" fmla="*/ 3006042 w 12192000"/>
              <a:gd name="connsiteY2" fmla="*/ 5400113 h 6858000"/>
              <a:gd name="connsiteX3" fmla="*/ 5304542 w 12192000"/>
              <a:gd name="connsiteY3" fmla="*/ 6176347 h 6858000"/>
              <a:gd name="connsiteX4" fmla="*/ 5304542 w 12192000"/>
              <a:gd name="connsiteY4" fmla="*/ 68165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723900" y="681653"/>
                </a:moveTo>
                <a:lnTo>
                  <a:pt x="723900" y="6176347"/>
                </a:lnTo>
                <a:lnTo>
                  <a:pt x="3006042" y="5400113"/>
                </a:lnTo>
                <a:lnTo>
                  <a:pt x="5304542" y="6176347"/>
                </a:lnTo>
                <a:lnTo>
                  <a:pt x="5304542" y="68165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 descr="Birds flying in formation">
            <a:extLst>
              <a:ext uri="{FF2B5EF4-FFF2-40B4-BE49-F238E27FC236}">
                <a16:creationId xmlns:a16="http://schemas.microsoft.com/office/drawing/2014/main" id="{9D727B15-18A4-02B9-9F71-E4B642D0C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4F747AAE-17D7-BC63-8B3C-E2DC9090F0DA}"/>
              </a:ext>
            </a:extLst>
          </p:cNvPr>
          <p:cNvSpPr txBox="1">
            <a:spLocks/>
          </p:cNvSpPr>
          <p:nvPr/>
        </p:nvSpPr>
        <p:spPr>
          <a:xfrm>
            <a:off x="6095999" y="6478621"/>
            <a:ext cx="6096000" cy="349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cap="all" spc="390" dirty="0"/>
              <a:t>HFI: UX Efforts that Stand the Test of Time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441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C928BC-1F9B-C9C4-A731-C3DD75A89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79FF6B0F-0E94-CB08-7070-97D3A99D312C}"/>
              </a:ext>
            </a:extLst>
          </p:cNvPr>
          <p:cNvSpPr txBox="1">
            <a:spLocks/>
          </p:cNvSpPr>
          <p:nvPr/>
        </p:nvSpPr>
        <p:spPr>
          <a:xfrm>
            <a:off x="6095999" y="6478621"/>
            <a:ext cx="6096000" cy="349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cap="all" spc="390" dirty="0"/>
              <a:t>HFI: UX Efforts that Stand the Test of Time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635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8000">
              <a:schemeClr val="bg1">
                <a:lumMod val="85000"/>
              </a:schemeClr>
            </a:gs>
            <a:gs pos="7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356D3CE-916A-35E8-6F7F-3477461D7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139511"/>
              </p:ext>
            </p:extLst>
          </p:nvPr>
        </p:nvGraphicFramePr>
        <p:xfrm>
          <a:off x="-81614" y="1"/>
          <a:ext cx="12273613" cy="697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5ED92BDD-364F-E837-052B-8750F8382867}"/>
              </a:ext>
            </a:extLst>
          </p:cNvPr>
          <p:cNvSpPr txBox="1">
            <a:spLocks/>
          </p:cNvSpPr>
          <p:nvPr/>
        </p:nvSpPr>
        <p:spPr>
          <a:xfrm>
            <a:off x="6969759" y="6478621"/>
            <a:ext cx="5222239" cy="2217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cap="all" spc="390" dirty="0"/>
              <a:t>HFI: UX Efforts that Stand the Test of Time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931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F34530-E1C4-42E9-CA70-FECA827BA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210" r="13233" b="1"/>
          <a:stretch/>
        </p:blipFill>
        <p:spPr>
          <a:xfrm>
            <a:off x="-124046" y="0"/>
            <a:ext cx="124400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8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Close up of a nautilus shell and its spiral design">
            <a:extLst>
              <a:ext uri="{FF2B5EF4-FFF2-40B4-BE49-F238E27FC236}">
                <a16:creationId xmlns:a16="http://schemas.microsoft.com/office/drawing/2014/main" id="{F6237024-B080-6F65-E924-1138ED19B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b="12623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A67B5B-666E-3F94-2060-7F455CD0A422}"/>
              </a:ext>
            </a:extLst>
          </p:cNvPr>
          <p:cNvSpPr txBox="1"/>
          <p:nvPr/>
        </p:nvSpPr>
        <p:spPr>
          <a:xfrm>
            <a:off x="650240" y="1056640"/>
            <a:ext cx="3637280" cy="470731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1A212E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Questions and Comments?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A212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A212E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Thank you!!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A212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212E"/>
                </a:solidFill>
                <a:effectLst/>
                <a:uLnTx/>
                <a:uFillTx/>
                <a:latin typeface="Bembo"/>
                <a:ea typeface="+mn-ea"/>
                <a:cs typeface="+mn-cs"/>
                <a:hlinkClick r:id="rId4"/>
              </a:rPr>
              <a:t>jillrasmussen892@gmail.com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A212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212E"/>
                </a:solidFill>
                <a:effectLst/>
                <a:uLnTx/>
                <a:uFillTx/>
                <a:latin typeface="Bembo"/>
                <a:ea typeface="+mn-ea"/>
                <a:cs typeface="+mn-cs"/>
                <a:hlinkClick r:id="rId5"/>
              </a:rPr>
              <a:t>https://www.linkedin.com/in/jill-rasmussen-cpcu/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A212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37BC4841-95F6-E42F-7C0E-3D1AA8A17934}"/>
              </a:ext>
            </a:extLst>
          </p:cNvPr>
          <p:cNvSpPr txBox="1">
            <a:spLocks/>
          </p:cNvSpPr>
          <p:nvPr/>
        </p:nvSpPr>
        <p:spPr>
          <a:xfrm>
            <a:off x="6095999" y="6478621"/>
            <a:ext cx="6096000" cy="349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cap="all" spc="390" dirty="0"/>
              <a:t>HFI: UX Efforts that Stand the Test of Time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4560695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1A212E"/>
      </a:dk2>
      <a:lt2>
        <a:srgbClr val="F0F3F1"/>
      </a:lt2>
      <a:accent1>
        <a:srgbClr val="E729A7"/>
      </a:accent1>
      <a:accent2>
        <a:srgbClr val="C517D5"/>
      </a:accent2>
      <a:accent3>
        <a:srgbClr val="8829E7"/>
      </a:accent3>
      <a:accent4>
        <a:srgbClr val="3E30D9"/>
      </a:accent4>
      <a:accent5>
        <a:srgbClr val="2968E7"/>
      </a:accent5>
      <a:accent6>
        <a:srgbClr val="17A5D5"/>
      </a:accent6>
      <a:hlink>
        <a:srgbClr val="3F54BF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108</Words>
  <Application>Microsoft Office PowerPoint</Application>
  <PresentationFormat>Widescreen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Bembo</vt:lpstr>
      <vt:lpstr>Calibri</vt:lpstr>
      <vt:lpstr>AdornVTI</vt:lpstr>
      <vt:lpstr> The Enduring Role of UX Process and Trust   Jill Rasmussen, CUA, CXA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Palazini</dc:creator>
  <cp:lastModifiedBy>Judy Neubauer</cp:lastModifiedBy>
  <cp:revision>28</cp:revision>
  <dcterms:created xsi:type="dcterms:W3CDTF">2022-12-07T14:34:36Z</dcterms:created>
  <dcterms:modified xsi:type="dcterms:W3CDTF">2022-12-09T15:53:40Z</dcterms:modified>
</cp:coreProperties>
</file>