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4"/>
  </p:sldMasterIdLst>
  <p:notesMasterIdLst>
    <p:notesMasterId r:id="rId26"/>
  </p:notesMasterIdLst>
  <p:sldIdLst>
    <p:sldId id="261" r:id="rId5"/>
    <p:sldId id="5119" r:id="rId6"/>
    <p:sldId id="805" r:id="rId7"/>
    <p:sldId id="5104" r:id="rId8"/>
    <p:sldId id="5105" r:id="rId9"/>
    <p:sldId id="5120" r:id="rId10"/>
    <p:sldId id="5108" r:id="rId11"/>
    <p:sldId id="5106" r:id="rId12"/>
    <p:sldId id="5116" r:id="rId13"/>
    <p:sldId id="5121" r:id="rId14"/>
    <p:sldId id="5109" r:id="rId15"/>
    <p:sldId id="5103" r:id="rId16"/>
    <p:sldId id="5112" r:id="rId17"/>
    <p:sldId id="5122" r:id="rId18"/>
    <p:sldId id="5123" r:id="rId19"/>
    <p:sldId id="5111" r:id="rId20"/>
    <p:sldId id="5113" r:id="rId21"/>
    <p:sldId id="5114" r:id="rId22"/>
    <p:sldId id="5115" r:id="rId23"/>
    <p:sldId id="5117" r:id="rId24"/>
    <p:sldId id="5127" r:id="rId2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760" userDrawn="1">
          <p15:clr>
            <a:srgbClr val="A4A3A4"/>
          </p15:clr>
        </p15:guide>
        <p15:guide id="2" orient="horz" pos="1284" userDrawn="1">
          <p15:clr>
            <a:srgbClr val="A4A3A4"/>
          </p15:clr>
        </p15:guide>
        <p15:guide id="3" orient="horz" pos="4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1" name="Author" initials="A" lastIdx="2" clrIdx="1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B3EA"/>
    <a:srgbClr val="93268F"/>
    <a:srgbClr val="FF6C01"/>
    <a:srgbClr val="000000"/>
    <a:srgbClr val="D15664"/>
    <a:srgbClr val="E18CDE"/>
    <a:srgbClr val="F8D2D9"/>
    <a:srgbClr val="FFD6BB"/>
    <a:srgbClr val="F9CCB0"/>
    <a:srgbClr val="AC9E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FEA419B-BCDB-4C27-8AB2-1E94C2BD932B}">
  <a:tblStyle styleId="{BFEA419B-BCDB-4C27-8AB2-1E94C2BD932B}" styleName="Elsevier">
    <a:wholeTbl>
      <a:tcTxStyle>
        <a:fontRef idx="minor">
          <a:prstClr val="black"/>
        </a:fontRef>
        <a:schemeClr val="dk1"/>
      </a:tcTxStyle>
      <a:tcStyle>
        <a:tcBdr>
          <a:left>
            <a:ln w="0" cmpd="sng">
              <a:solidFill>
                <a:schemeClr val="lt1"/>
              </a:solidFill>
            </a:ln>
          </a:left>
          <a:right>
            <a:ln w="0" cmpd="sng">
              <a:solidFill>
                <a:schemeClr val="lt1"/>
              </a:solidFill>
            </a:ln>
          </a:right>
          <a:top>
            <a:ln w="0" cmpd="sng">
              <a:solidFill>
                <a:schemeClr val="lt1"/>
              </a:solidFill>
            </a:ln>
          </a:top>
          <a:bottom>
            <a:ln w="12700" cmpd="sng">
              <a:solidFill>
                <a:srgbClr val="DCDCDD"/>
              </a:solidFill>
            </a:ln>
          </a:bottom>
          <a:insideH>
            <a:ln w="12700" cmpd="sng">
              <a:solidFill>
                <a:srgbClr val="DCDCDD"/>
              </a:solidFill>
            </a:ln>
          </a:insideH>
          <a:insideV>
            <a:ln w="0" cmpd="sng">
              <a:solidFill>
                <a:schemeClr val="dk1"/>
              </a:solidFill>
            </a:ln>
          </a:insideV>
        </a:tcBdr>
        <a:fill>
          <a:solidFill>
            <a:schemeClr val="lt1"/>
          </a:solidFill>
        </a:fill>
      </a:tcStyle>
    </a:wholeTbl>
    <a:band1H>
      <a:tcStyle>
        <a:tcBdr/>
        <a:fill>
          <a:solidFill>
            <a:schemeClr val="lt1"/>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12700" cmpd="sng">
              <a:solidFill>
                <a:schemeClr val="lt1"/>
              </a:solidFill>
            </a:ln>
          </a:top>
        </a:tcBdr>
        <a:fill>
          <a:solidFill>
            <a:schemeClr val="accent1"/>
          </a:solidFill>
        </a:fill>
      </a:tcStyle>
    </a:lastRow>
    <a:firstRow>
      <a:tcTxStyle b="on">
        <a:fontRef idx="minor">
          <a:prstClr val="black"/>
        </a:fontRef>
        <a:schemeClr val="dk1"/>
      </a:tcTxStyle>
      <a:tcStyle>
        <a:tcBdr>
          <a:bottom>
            <a:ln w="12700" cmpd="sng">
              <a:solidFill>
                <a:srgbClr val="FF6C00"/>
              </a:solidFill>
            </a:ln>
          </a:bottom>
        </a:tcBdr>
        <a:fill>
          <a:solidFill>
            <a:schemeClr val="l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62"/>
    <p:restoredTop sz="96042"/>
  </p:normalViewPr>
  <p:slideViewPr>
    <p:cSldViewPr snapToGrid="0">
      <p:cViewPr varScale="1">
        <p:scale>
          <a:sx n="73" d="100"/>
          <a:sy n="73" d="100"/>
        </p:scale>
        <p:origin x="84" y="888"/>
      </p:cViewPr>
      <p:guideLst>
        <p:guide pos="5760"/>
        <p:guide orient="horz" pos="1284"/>
        <p:guide orient="horz" pos="46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9DD4CF-C917-4D69-9374-6EFF2E9F78C3}" type="datetimeFigureOut">
              <a:rPr lang="de-DE" smtClean="0"/>
              <a:t>08.12.2022</a:t>
            </a:fld>
            <a:endParaRPr lang="de-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443C7B-F938-4CE9-A268-32817172635B}" type="slidenum">
              <a:rPr lang="de-DE" smtClean="0"/>
              <a:t>‹#›</a:t>
            </a:fld>
            <a:endParaRPr lang="de-DE"/>
          </a:p>
        </p:txBody>
      </p:sp>
    </p:spTree>
    <p:extLst>
      <p:ext uri="{BB962C8B-B14F-4D97-AF65-F5344CB8AC3E}">
        <p14:creationId xmlns:p14="http://schemas.microsoft.com/office/powerpoint/2010/main" val="2368740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443C7B-F938-4CE9-A268-32817172635B}" type="slidenum">
              <a:rPr lang="de-DE" smtClean="0"/>
              <a:t>1</a:t>
            </a:fld>
            <a:endParaRPr lang="de-DE"/>
          </a:p>
        </p:txBody>
      </p:sp>
    </p:spTree>
    <p:extLst>
      <p:ext uri="{BB962C8B-B14F-4D97-AF65-F5344CB8AC3E}">
        <p14:creationId xmlns:p14="http://schemas.microsoft.com/office/powerpoint/2010/main" val="1349884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a:p>
            <a:r>
              <a:rPr lang="en-US" noProof="0" dirty="0"/>
              <a:t>Elsevier Vision Statement</a:t>
            </a:r>
          </a:p>
          <a:p>
            <a:r>
              <a:rPr lang="en-US" noProof="0" dirty="0"/>
              <a:t>“Elsevier is a global leader in information and analytics that helps researchers and healthcare professionals advance science and improve health outcomes for the benefit of society.”</a:t>
            </a:r>
          </a:p>
          <a:p>
            <a:r>
              <a:rPr lang="en-US" noProof="0" dirty="0"/>
              <a:t>https://</a:t>
            </a:r>
            <a:r>
              <a:rPr lang="en-US" noProof="0" dirty="0" err="1"/>
              <a:t>nonsolus.elsevier.net</a:t>
            </a:r>
            <a:r>
              <a:rPr lang="en-US" noProof="0" dirty="0"/>
              <a:t>/Content/Page/Index/0193022a-95ac-49c9-bab6-89843074c8d5?</a:t>
            </a:r>
          </a:p>
          <a:p>
            <a:endParaRPr lang="en-US" noProof="0" dirty="0"/>
          </a:p>
          <a:p>
            <a:r>
              <a:rPr lang="en-US" noProof="0" dirty="0"/>
              <a:t>Elsevier Mission Statement</a:t>
            </a:r>
          </a:p>
          <a:p>
            <a:pPr fontAlgn="base"/>
            <a:r>
              <a:rPr lang="en-US" noProof="0" dirty="0"/>
              <a:t>“</a:t>
            </a:r>
            <a:r>
              <a:rPr lang="en-US" sz="1200" b="0" i="0" kern="1200" dirty="0">
                <a:solidFill>
                  <a:schemeClr val="tx1"/>
                </a:solidFill>
                <a:effectLst/>
                <a:latin typeface="+mn-lt"/>
                <a:ea typeface="+mn-ea"/>
                <a:cs typeface="+mn-cs"/>
              </a:rPr>
              <a:t>Elsevier helps researchers and healthcare professionals advance science and improve health outcomes for the benefit of society.</a:t>
            </a:r>
          </a:p>
          <a:p>
            <a:pPr fontAlgn="base"/>
            <a:r>
              <a:rPr lang="en-US" sz="1200" b="0" i="0" kern="1200" dirty="0">
                <a:solidFill>
                  <a:schemeClr val="tx1"/>
                </a:solidFill>
                <a:effectLst/>
                <a:latin typeface="+mn-lt"/>
                <a:ea typeface="+mn-ea"/>
                <a:cs typeface="+mn-cs"/>
              </a:rPr>
              <a:t>We do this by facilitating insights and critical decision-making for customers across the global research and health ecosystems.</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Learn more</a:t>
            </a:r>
          </a:p>
          <a:p>
            <a:pPr fontAlgn="base"/>
            <a:r>
              <a:rPr lang="en-US" sz="1200" b="0" i="0" kern="1200" dirty="0">
                <a:solidFill>
                  <a:schemeClr val="tx1"/>
                </a:solidFill>
                <a:effectLst/>
                <a:latin typeface="+mn-lt"/>
                <a:ea typeface="+mn-ea"/>
                <a:cs typeface="+mn-cs"/>
              </a:rPr>
              <a:t>https://</a:t>
            </a:r>
            <a:r>
              <a:rPr lang="en-US" sz="1200" b="0" i="0" kern="1200" dirty="0" err="1">
                <a:solidFill>
                  <a:schemeClr val="tx1"/>
                </a:solidFill>
                <a:effectLst/>
                <a:latin typeface="+mn-lt"/>
                <a:ea typeface="+mn-ea"/>
                <a:cs typeface="+mn-cs"/>
              </a:rPr>
              <a:t>www.elsevier.com</a:t>
            </a:r>
            <a:r>
              <a:rPr lang="en-US" sz="1200" b="0" i="0" kern="1200" dirty="0">
                <a:solidFill>
                  <a:schemeClr val="tx1"/>
                </a:solidFill>
                <a:effectLst/>
                <a:latin typeface="+mn-lt"/>
                <a:ea typeface="+mn-ea"/>
                <a:cs typeface="+mn-cs"/>
              </a:rPr>
              <a:t>/about/this-is-Elsevier</a:t>
            </a:r>
            <a:endParaRPr lang="en-US" noProof="0" dirty="0"/>
          </a:p>
        </p:txBody>
      </p:sp>
      <p:sp>
        <p:nvSpPr>
          <p:cNvPr id="4" name="Slide Number Placeholder 3"/>
          <p:cNvSpPr>
            <a:spLocks noGrp="1"/>
          </p:cNvSpPr>
          <p:nvPr>
            <p:ph type="sldNum" sz="quarter" idx="10"/>
          </p:nvPr>
        </p:nvSpPr>
        <p:spPr/>
        <p:txBody>
          <a:bodyPr/>
          <a:lstStyle/>
          <a:p>
            <a:fld id="{A7443C7B-F938-4CE9-A268-32817172635B}" type="slidenum">
              <a:rPr lang="de-DE" smtClean="0"/>
              <a:t>2</a:t>
            </a:fld>
            <a:endParaRPr lang="de-DE"/>
          </a:p>
        </p:txBody>
      </p:sp>
    </p:spTree>
    <p:extLst>
      <p:ext uri="{BB962C8B-B14F-4D97-AF65-F5344CB8AC3E}">
        <p14:creationId xmlns:p14="http://schemas.microsoft.com/office/powerpoint/2010/main" val="1211011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err="1">
                <a:solidFill>
                  <a:srgbClr val="202124"/>
                </a:solidFill>
                <a:effectLst/>
                <a:latin typeface="Roboto" panose="02000000000000000000" pitchFamily="2" charset="0"/>
              </a:rPr>
              <a:t>Garbhabatī</a:t>
            </a:r>
            <a:endParaRPr lang="en-US" sz="1200" b="0" i="0" dirty="0">
              <a:solidFill>
                <a:srgbClr val="202124"/>
              </a:solidFill>
              <a:effectLst/>
              <a:latin typeface="Roboto" panose="02000000000000000000" pitchFamily="2" charset="0"/>
            </a:endParaRPr>
          </a:p>
          <a:p>
            <a:endParaRPr lang="en-US" dirty="0"/>
          </a:p>
        </p:txBody>
      </p:sp>
      <p:sp>
        <p:nvSpPr>
          <p:cNvPr id="4" name="Slide Number Placeholder 3"/>
          <p:cNvSpPr>
            <a:spLocks noGrp="1"/>
          </p:cNvSpPr>
          <p:nvPr>
            <p:ph type="sldNum" sz="quarter" idx="5"/>
          </p:nvPr>
        </p:nvSpPr>
        <p:spPr/>
        <p:txBody>
          <a:bodyPr/>
          <a:lstStyle/>
          <a:p>
            <a:fld id="{A7443C7B-F938-4CE9-A268-32817172635B}" type="slidenum">
              <a:rPr lang="de-DE" smtClean="0"/>
              <a:t>3</a:t>
            </a:fld>
            <a:endParaRPr lang="de-DE"/>
          </a:p>
        </p:txBody>
      </p:sp>
    </p:spTree>
    <p:extLst>
      <p:ext uri="{BB962C8B-B14F-4D97-AF65-F5344CB8AC3E}">
        <p14:creationId xmlns:p14="http://schemas.microsoft.com/office/powerpoint/2010/main" val="1566351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a:p>
            <a:r>
              <a:rPr lang="en-US" noProof="0" dirty="0"/>
              <a:t>Elsevier Vision Statement</a:t>
            </a:r>
          </a:p>
          <a:p>
            <a:r>
              <a:rPr lang="en-US" noProof="0" dirty="0"/>
              <a:t>“Elsevier is a global leader in information and analytics that helps researchers and healthcare professionals advance science and improve health outcomes for the benefit of society.”</a:t>
            </a:r>
          </a:p>
          <a:p>
            <a:r>
              <a:rPr lang="en-US" noProof="0" dirty="0"/>
              <a:t>https://</a:t>
            </a:r>
            <a:r>
              <a:rPr lang="en-US" noProof="0" dirty="0" err="1"/>
              <a:t>nonsolus.elsevier.net</a:t>
            </a:r>
            <a:r>
              <a:rPr lang="en-US" noProof="0" dirty="0"/>
              <a:t>/Content/Page/Index/0193022a-95ac-49c9-bab6-89843074c8d5?</a:t>
            </a:r>
          </a:p>
          <a:p>
            <a:endParaRPr lang="en-US" noProof="0" dirty="0"/>
          </a:p>
          <a:p>
            <a:r>
              <a:rPr lang="en-US" noProof="0" dirty="0"/>
              <a:t>Elsevier Mission Statement</a:t>
            </a:r>
          </a:p>
          <a:p>
            <a:pPr fontAlgn="base"/>
            <a:r>
              <a:rPr lang="en-US" noProof="0" dirty="0"/>
              <a:t>“</a:t>
            </a:r>
            <a:r>
              <a:rPr lang="en-US" sz="1200" b="0" i="0" kern="1200" dirty="0">
                <a:solidFill>
                  <a:schemeClr val="tx1"/>
                </a:solidFill>
                <a:effectLst/>
                <a:latin typeface="+mn-lt"/>
                <a:ea typeface="+mn-ea"/>
                <a:cs typeface="+mn-cs"/>
              </a:rPr>
              <a:t>Elsevier helps researchers and healthcare professionals advance science and improve health outcomes for the benefit of society.</a:t>
            </a:r>
          </a:p>
          <a:p>
            <a:pPr fontAlgn="base"/>
            <a:r>
              <a:rPr lang="en-US" sz="1200" b="0" i="0" kern="1200" dirty="0">
                <a:solidFill>
                  <a:schemeClr val="tx1"/>
                </a:solidFill>
                <a:effectLst/>
                <a:latin typeface="+mn-lt"/>
                <a:ea typeface="+mn-ea"/>
                <a:cs typeface="+mn-cs"/>
              </a:rPr>
              <a:t>We do this by facilitating insights and critical decision-making for customers across the global research and health ecosystems.</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Learn more</a:t>
            </a:r>
          </a:p>
          <a:p>
            <a:pPr fontAlgn="base"/>
            <a:r>
              <a:rPr lang="en-US" sz="1200" b="0" i="0" kern="1200" dirty="0">
                <a:solidFill>
                  <a:schemeClr val="tx1"/>
                </a:solidFill>
                <a:effectLst/>
                <a:latin typeface="+mn-lt"/>
                <a:ea typeface="+mn-ea"/>
                <a:cs typeface="+mn-cs"/>
              </a:rPr>
              <a:t>https://</a:t>
            </a:r>
            <a:r>
              <a:rPr lang="en-US" sz="1200" b="0" i="0" kern="1200" dirty="0" err="1">
                <a:solidFill>
                  <a:schemeClr val="tx1"/>
                </a:solidFill>
                <a:effectLst/>
                <a:latin typeface="+mn-lt"/>
                <a:ea typeface="+mn-ea"/>
                <a:cs typeface="+mn-cs"/>
              </a:rPr>
              <a:t>www.elsevier.com</a:t>
            </a:r>
            <a:r>
              <a:rPr lang="en-US" sz="1200" b="0" i="0" kern="1200" dirty="0">
                <a:solidFill>
                  <a:schemeClr val="tx1"/>
                </a:solidFill>
                <a:effectLst/>
                <a:latin typeface="+mn-lt"/>
                <a:ea typeface="+mn-ea"/>
                <a:cs typeface="+mn-cs"/>
              </a:rPr>
              <a:t>/about/this-is-Elsevier</a:t>
            </a:r>
            <a:endParaRPr lang="en-US" noProof="0" dirty="0"/>
          </a:p>
        </p:txBody>
      </p:sp>
      <p:sp>
        <p:nvSpPr>
          <p:cNvPr id="4" name="Slide Number Placeholder 3"/>
          <p:cNvSpPr>
            <a:spLocks noGrp="1"/>
          </p:cNvSpPr>
          <p:nvPr>
            <p:ph type="sldNum" sz="quarter" idx="10"/>
          </p:nvPr>
        </p:nvSpPr>
        <p:spPr/>
        <p:txBody>
          <a:bodyPr/>
          <a:lstStyle/>
          <a:p>
            <a:fld id="{A7443C7B-F938-4CE9-A268-32817172635B}" type="slidenum">
              <a:rPr lang="de-DE" smtClean="0"/>
              <a:t>4</a:t>
            </a:fld>
            <a:endParaRPr lang="de-DE"/>
          </a:p>
        </p:txBody>
      </p:sp>
    </p:spTree>
    <p:extLst>
      <p:ext uri="{BB962C8B-B14F-4D97-AF65-F5344CB8AC3E}">
        <p14:creationId xmlns:p14="http://schemas.microsoft.com/office/powerpoint/2010/main" val="2220403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10"/>
          </p:nvPr>
        </p:nvSpPr>
        <p:spPr/>
        <p:txBody>
          <a:bodyPr/>
          <a:lstStyle/>
          <a:p>
            <a:fld id="{A7443C7B-F938-4CE9-A268-32817172635B}" type="slidenum">
              <a:rPr lang="de-DE" smtClean="0"/>
              <a:t>12</a:t>
            </a:fld>
            <a:endParaRPr lang="de-DE"/>
          </a:p>
        </p:txBody>
      </p:sp>
    </p:spTree>
    <p:extLst>
      <p:ext uri="{BB962C8B-B14F-4D97-AF65-F5344CB8AC3E}">
        <p14:creationId xmlns:p14="http://schemas.microsoft.com/office/powerpoint/2010/main" val="199773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Not enough to know how valued the tasks are, but also how they connect. </a:t>
            </a:r>
          </a:p>
          <a:p>
            <a:r>
              <a:rPr lang="en-US" noProof="0" dirty="0"/>
              <a:t>Indi Young’s initial work on this, gives us an tried organizing framework – that utilized with </a:t>
            </a:r>
            <a:r>
              <a:rPr lang="en-US" noProof="0" dirty="0" err="1"/>
              <a:t>Ulwick’s</a:t>
            </a:r>
            <a:r>
              <a:rPr lang="en-US" noProof="0" dirty="0"/>
              <a:t> Outcome Driven Innovation, is a powerful combo. </a:t>
            </a:r>
          </a:p>
        </p:txBody>
      </p:sp>
      <p:sp>
        <p:nvSpPr>
          <p:cNvPr id="4" name="Slide Number Placeholder 3"/>
          <p:cNvSpPr>
            <a:spLocks noGrp="1"/>
          </p:cNvSpPr>
          <p:nvPr>
            <p:ph type="sldNum" sz="quarter" idx="10"/>
          </p:nvPr>
        </p:nvSpPr>
        <p:spPr/>
        <p:txBody>
          <a:bodyPr/>
          <a:lstStyle/>
          <a:p>
            <a:fld id="{A7443C7B-F938-4CE9-A268-32817172635B}" type="slidenum">
              <a:rPr lang="de-DE" smtClean="0"/>
              <a:t>13</a:t>
            </a:fld>
            <a:endParaRPr lang="de-DE"/>
          </a:p>
        </p:txBody>
      </p:sp>
    </p:spTree>
    <p:extLst>
      <p:ext uri="{BB962C8B-B14F-4D97-AF65-F5344CB8AC3E}">
        <p14:creationId xmlns:p14="http://schemas.microsoft.com/office/powerpoint/2010/main" val="3044660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10"/>
          </p:nvPr>
        </p:nvSpPr>
        <p:spPr/>
        <p:txBody>
          <a:bodyPr/>
          <a:lstStyle/>
          <a:p>
            <a:fld id="{A7443C7B-F938-4CE9-A268-32817172635B}" type="slidenum">
              <a:rPr lang="de-DE" smtClean="0"/>
              <a:t>17</a:t>
            </a:fld>
            <a:endParaRPr lang="de-DE"/>
          </a:p>
        </p:txBody>
      </p:sp>
    </p:spTree>
    <p:extLst>
      <p:ext uri="{BB962C8B-B14F-4D97-AF65-F5344CB8AC3E}">
        <p14:creationId xmlns:p14="http://schemas.microsoft.com/office/powerpoint/2010/main" val="3462023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Under current: This exposed two areas of weakness – the engineering tickets were not fully related. The UXR findings were not coherent. </a:t>
            </a:r>
          </a:p>
        </p:txBody>
      </p:sp>
      <p:sp>
        <p:nvSpPr>
          <p:cNvPr id="4" name="Slide Number Placeholder 3"/>
          <p:cNvSpPr>
            <a:spLocks noGrp="1"/>
          </p:cNvSpPr>
          <p:nvPr>
            <p:ph type="sldNum" sz="quarter" idx="10"/>
          </p:nvPr>
        </p:nvSpPr>
        <p:spPr/>
        <p:txBody>
          <a:bodyPr/>
          <a:lstStyle/>
          <a:p>
            <a:fld id="{A7443C7B-F938-4CE9-A268-32817172635B}" type="slidenum">
              <a:rPr lang="de-DE" smtClean="0"/>
              <a:t>18</a:t>
            </a:fld>
            <a:endParaRPr lang="de-DE"/>
          </a:p>
        </p:txBody>
      </p:sp>
    </p:spTree>
    <p:extLst>
      <p:ext uri="{BB962C8B-B14F-4D97-AF65-F5344CB8AC3E}">
        <p14:creationId xmlns:p14="http://schemas.microsoft.com/office/powerpoint/2010/main" val="825032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10"/>
          </p:nvPr>
        </p:nvSpPr>
        <p:spPr/>
        <p:txBody>
          <a:bodyPr/>
          <a:lstStyle/>
          <a:p>
            <a:fld id="{A7443C7B-F938-4CE9-A268-32817172635B}" type="slidenum">
              <a:rPr lang="de-DE" smtClean="0"/>
              <a:t>20</a:t>
            </a:fld>
            <a:endParaRPr lang="de-DE"/>
          </a:p>
        </p:txBody>
      </p:sp>
    </p:spTree>
    <p:extLst>
      <p:ext uri="{BB962C8B-B14F-4D97-AF65-F5344CB8AC3E}">
        <p14:creationId xmlns:p14="http://schemas.microsoft.com/office/powerpoint/2010/main" val="20409569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4" y="1803154"/>
            <a:ext cx="5086333" cy="1359146"/>
          </a:xfrm>
          <a:prstGeom prst="rect">
            <a:avLst/>
          </a:prstGeom>
        </p:spPr>
        <p:txBody>
          <a:bodyPr anchor="t" anchorCtr="0">
            <a:noAutofit/>
          </a:bodyPr>
          <a:lstStyle>
            <a:lvl1pPr algn="l">
              <a:lnSpc>
                <a:spcPts val="5600"/>
              </a:lnSpc>
              <a:defRPr sz="3800">
                <a:solidFill>
                  <a:srgbClr val="53565A"/>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de-DE" dirty="0"/>
          </a:p>
        </p:txBody>
      </p:sp>
      <p:sp>
        <p:nvSpPr>
          <p:cNvPr id="12" name="Text Placeholder 11"/>
          <p:cNvSpPr>
            <a:spLocks noGrp="1"/>
          </p:cNvSpPr>
          <p:nvPr>
            <p:ph type="body" sz="quarter" idx="14" hasCustomPrompt="1"/>
          </p:nvPr>
        </p:nvSpPr>
        <p:spPr>
          <a:xfrm>
            <a:off x="478789" y="4065807"/>
            <a:ext cx="5112709" cy="485556"/>
          </a:xfrm>
        </p:spPr>
        <p:txBody>
          <a:bodyPr>
            <a:noAutofit/>
          </a:bodyPr>
          <a:lstStyle>
            <a:lvl1pPr marL="0" indent="0">
              <a:lnSpc>
                <a:spcPts val="2200"/>
              </a:lnSpc>
              <a:spcBef>
                <a:spcPts val="0"/>
              </a:spcBef>
              <a:buNone/>
              <a:defRPr sz="1300">
                <a:solidFill>
                  <a:srgbClr val="53565A"/>
                </a:solidFill>
              </a:defRPr>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7" name="Text Placeholder 6"/>
          <p:cNvSpPr>
            <a:spLocks noGrp="1"/>
          </p:cNvSpPr>
          <p:nvPr>
            <p:ph type="body" sz="quarter" idx="15" hasCustomPrompt="1"/>
          </p:nvPr>
        </p:nvSpPr>
        <p:spPr>
          <a:xfrm>
            <a:off x="479934" y="3438235"/>
            <a:ext cx="5086333" cy="937022"/>
          </a:xfrm>
        </p:spPr>
        <p:txBody>
          <a:bodyPr>
            <a:noAutofit/>
          </a:bodyPr>
          <a:lstStyle>
            <a:lvl1pPr marL="0" indent="0">
              <a:lnSpc>
                <a:spcPts val="3200"/>
              </a:lnSpc>
              <a:buNone/>
              <a:defRPr sz="23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sp>
        <p:nvSpPr>
          <p:cNvPr id="14" name="Text Placeholder 2">
            <a:extLst>
              <a:ext uri="{FF2B5EF4-FFF2-40B4-BE49-F238E27FC236}">
                <a16:creationId xmlns:a16="http://schemas.microsoft.com/office/drawing/2014/main" id="{17A57AC5-0230-C246-97F5-A9CB20A9DF9C}"/>
              </a:ext>
            </a:extLst>
          </p:cNvPr>
          <p:cNvSpPr txBox="1">
            <a:spLocks/>
          </p:cNvSpPr>
          <p:nvPr userDrawn="1"/>
        </p:nvSpPr>
        <p:spPr>
          <a:xfrm>
            <a:off x="576263" y="369888"/>
            <a:ext cx="552450" cy="609600"/>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vert="horz" lIns="0" tIns="0" rIns="0" bIns="0" rtlCol="0">
            <a:noAutofit/>
          </a:bodyPr>
          <a:lstStyle>
            <a:lvl1pPr marL="0" indent="0" algn="l" defTabSz="685800" rtl="0" eaLnBrk="1" latinLnBrk="0" hangingPunct="1">
              <a:lnSpc>
                <a:spcPct val="100000"/>
              </a:lnSpc>
              <a:spcBef>
                <a:spcPts val="0"/>
              </a:spcBef>
              <a:spcAft>
                <a:spcPts val="600"/>
              </a:spcAft>
              <a:buClr>
                <a:srgbClr val="FF6C00"/>
              </a:buClr>
              <a:buFont typeface="Arial" panose="020B0604020202020204" pitchFamily="34" charset="0"/>
              <a:buNone/>
              <a:tabLst>
                <a:tab pos="266700" algn="l"/>
              </a:tabLst>
              <a:defRPr lang="nl-NL" sz="100" kern="1200">
                <a:solidFill>
                  <a:schemeClr val="tx1"/>
                </a:solidFill>
                <a:latin typeface="+mn-lt"/>
                <a:ea typeface="+mn-ea"/>
                <a:cs typeface="+mn-cs"/>
              </a:defRPr>
            </a:lvl1pPr>
            <a:lvl2pPr marL="468000" indent="-180000" algn="l" defTabSz="685800" rtl="0" eaLnBrk="1" latinLnBrk="0" hangingPunct="1">
              <a:lnSpc>
                <a:spcPct val="100000"/>
              </a:lnSpc>
              <a:spcBef>
                <a:spcPts val="375"/>
              </a:spcBef>
              <a:spcAft>
                <a:spcPts val="600"/>
              </a:spcAft>
              <a:buClr>
                <a:srgbClr val="FF6C00"/>
              </a:buClr>
              <a:buFont typeface="Arial" panose="020B0604020202020204" pitchFamily="34" charset="0"/>
              <a:buChar char="−"/>
              <a:defRPr lang="nl-NL" sz="1600" kern="1200" dirty="0" smtClean="0">
                <a:solidFill>
                  <a:schemeClr val="tx1"/>
                </a:solidFill>
                <a:latin typeface="+mn-lt"/>
                <a:ea typeface="+mn-ea"/>
                <a:cs typeface="+mn-cs"/>
              </a:defRPr>
            </a:lvl2pPr>
            <a:lvl3pPr marL="648000" indent="-18000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3pPr>
            <a:lvl4pPr marL="828000" indent="-18000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4pPr>
            <a:lvl5pPr marL="1008000" indent="-18000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de-DE" sz="1600" kern="1200" dirty="0">
                <a:solidFill>
                  <a:schemeClr val="tx1"/>
                </a:solidFill>
                <a:latin typeface="+mn-lt"/>
                <a:ea typeface="+mn-ea"/>
                <a:cs typeface="+mn-cs"/>
              </a:defRPr>
            </a:lvl5pPr>
            <a:lvl6pPr marL="1809750" indent="-195263"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6pPr>
            <a:lvl7pPr marL="2062163" indent="-176213"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7pPr>
            <a:lvl8pPr marL="2333625" indent="-182563"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8pPr>
            <a:lvl9pPr marL="2598738" indent="-177800"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600"/>
              </a:spcAft>
              <a:buClr>
                <a:srgbClr val="FF6C00"/>
              </a:buClr>
              <a:buSzTx/>
              <a:buFont typeface="Arial" panose="020B0604020202020204" pitchFamily="34" charset="0"/>
              <a:buNone/>
              <a:tabLst>
                <a:tab pos="266700" algn="l"/>
              </a:tabLst>
              <a:defRPr/>
            </a:pPr>
            <a:endParaRPr kumimoji="0" lang="en-US" sz="100" b="0" i="0" u="none" strike="noStrike" kern="1200" cap="none" spc="0" normalizeH="0" baseline="0" noProof="0" dirty="0">
              <a:ln>
                <a:noFill/>
              </a:ln>
              <a:solidFill>
                <a:srgbClr val="53565A"/>
              </a:solidFill>
              <a:effectLst/>
              <a:uLnTx/>
              <a:uFillTx/>
              <a:latin typeface="Arial" panose="020B0604020202020204"/>
              <a:ea typeface="+mn-ea"/>
              <a:cs typeface="+mn-cs"/>
            </a:endParaRPr>
          </a:p>
        </p:txBody>
      </p:sp>
      <p:pic>
        <p:nvPicPr>
          <p:cNvPr id="8" name="Picture 7">
            <a:extLst>
              <a:ext uri="{FF2B5EF4-FFF2-40B4-BE49-F238E27FC236}">
                <a16:creationId xmlns:a16="http://schemas.microsoft.com/office/drawing/2014/main" id="{CDF630E8-D7F4-A748-BD57-29475EFD00F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27856" y="1427356"/>
            <a:ext cx="3716144" cy="3716144"/>
          </a:xfrm>
          <a:prstGeom prst="rect">
            <a:avLst/>
          </a:prstGeom>
        </p:spPr>
      </p:pic>
    </p:spTree>
    <p:extLst>
      <p:ext uri="{BB962C8B-B14F-4D97-AF65-F5344CB8AC3E}">
        <p14:creationId xmlns:p14="http://schemas.microsoft.com/office/powerpoint/2010/main" val="241771627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version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263" y="438428"/>
            <a:ext cx="6248399" cy="2830088"/>
          </a:xfrm>
          <a:prstGeom prst="rect">
            <a:avLst/>
          </a:prstGeom>
        </p:spPr>
        <p:txBody>
          <a:bodyPr lIns="0" tIns="0" rIns="0"/>
          <a:lstStyle>
            <a:lvl1pPr marL="177800" indent="-177800">
              <a:defRPr baseline="0">
                <a:solidFill>
                  <a:srgbClr val="FF6C00"/>
                </a:solidFill>
              </a:defRPr>
            </a:lvl1pPr>
          </a:lstStyle>
          <a:p>
            <a:r>
              <a:rPr lang="en-US"/>
              <a:t>“This is the place for a quote</a:t>
            </a:r>
            <a:r>
              <a:rPr lang="de-DE"/>
              <a:t>”</a:t>
            </a:r>
          </a:p>
        </p:txBody>
      </p:sp>
      <p:sp>
        <p:nvSpPr>
          <p:cNvPr id="6" name="Date Placeholder 4">
            <a:extLst>
              <a:ext uri="{FF2B5EF4-FFF2-40B4-BE49-F238E27FC236}">
                <a16:creationId xmlns:a16="http://schemas.microsoft.com/office/drawing/2014/main" id="{D3066BDF-EB7C-C248-8836-1A20288F80C7}"/>
              </a:ext>
            </a:extLst>
          </p:cNvPr>
          <p:cNvSpPr>
            <a:spLocks noGrp="1"/>
          </p:cNvSpPr>
          <p:nvPr>
            <p:ph type="dt" sz="half" idx="2"/>
          </p:nvPr>
        </p:nvSpPr>
        <p:spPr>
          <a:xfrm>
            <a:off x="100844" y="4849648"/>
            <a:ext cx="3086100" cy="162814"/>
          </a:xfrm>
          <a:prstGeom prst="rect">
            <a:avLst/>
          </a:prstGeom>
        </p:spPr>
        <p:txBody>
          <a:bodyPr/>
          <a:lstStyle>
            <a:lvl1pPr>
              <a:defRPr sz="1000">
                <a:solidFill>
                  <a:schemeClr val="tx1">
                    <a:lumMod val="60000"/>
                    <a:lumOff val="40000"/>
                  </a:schemeClr>
                </a:solidFill>
                <a:latin typeface="NexusSansPro" panose="020B0504030101020102" pitchFamily="34" charset="77"/>
                <a:cs typeface="NexusSansPro" panose="020B0504030101020102" pitchFamily="34" charset="77"/>
              </a:defRPr>
            </a:lvl1pPr>
          </a:lstStyle>
          <a:p>
            <a:r>
              <a:rPr lang="en-US" dirty="0"/>
              <a:t>2022</a:t>
            </a:r>
          </a:p>
        </p:txBody>
      </p:sp>
      <p:sp>
        <p:nvSpPr>
          <p:cNvPr id="9" name="Footer Placeholder 5">
            <a:extLst>
              <a:ext uri="{FF2B5EF4-FFF2-40B4-BE49-F238E27FC236}">
                <a16:creationId xmlns:a16="http://schemas.microsoft.com/office/drawing/2014/main" id="{E158A00F-E136-D24E-83D2-3D149509E212}"/>
              </a:ext>
            </a:extLst>
          </p:cNvPr>
          <p:cNvSpPr>
            <a:spLocks noGrp="1"/>
          </p:cNvSpPr>
          <p:nvPr>
            <p:ph type="ftr" sz="quarter" idx="3"/>
          </p:nvPr>
        </p:nvSpPr>
        <p:spPr>
          <a:xfrm>
            <a:off x="100844" y="4658591"/>
            <a:ext cx="3086100" cy="162244"/>
          </a:xfrm>
          <a:prstGeom prst="rect">
            <a:avLst/>
          </a:prstGeom>
        </p:spPr>
        <p:txBody>
          <a:bodyPr/>
          <a:lstStyle>
            <a:lvl1pPr>
              <a:defRPr sz="1000">
                <a:solidFill>
                  <a:schemeClr val="tx1">
                    <a:lumMod val="60000"/>
                    <a:lumOff val="40000"/>
                  </a:schemeClr>
                </a:solidFill>
                <a:latin typeface="NexusSansPro" panose="020B0504030101020102" pitchFamily="34" charset="77"/>
                <a:cs typeface="NexusSansPro" panose="020B0504030101020102" pitchFamily="34" charset="77"/>
              </a:defRPr>
            </a:lvl1pPr>
          </a:lstStyle>
          <a:p>
            <a:r>
              <a:rPr lang="en-US" dirty="0"/>
              <a:t>HCM UX Design Overview</a:t>
            </a:r>
            <a:endParaRPr lang="de-DE" dirty="0"/>
          </a:p>
        </p:txBody>
      </p:sp>
    </p:spTree>
    <p:extLst>
      <p:ext uri="{BB962C8B-B14F-4D97-AF65-F5344CB8AC3E}">
        <p14:creationId xmlns:p14="http://schemas.microsoft.com/office/powerpoint/2010/main" val="937816578"/>
      </p:ext>
    </p:extLst>
  </p:cSld>
  <p:clrMapOvr>
    <a:masterClrMapping/>
  </p:clrMapOvr>
  <p:extLst>
    <p:ext uri="{DCECCB84-F9BA-43D5-87BE-67443E8EF086}">
      <p15:sldGuideLst xmlns:p15="http://schemas.microsoft.com/office/powerpoint/2012/main">
        <p15:guide id="1" orient="horz" pos="373" userDrawn="1">
          <p15:clr>
            <a:srgbClr val="FBAE40"/>
          </p15:clr>
        </p15:guide>
        <p15:guide id="2" orient="horz" pos="2867" userDrawn="1">
          <p15:clr>
            <a:srgbClr val="FBAE40"/>
          </p15:clr>
        </p15:guide>
        <p15:guide id="3" pos="363" userDrawn="1">
          <p15:clr>
            <a:srgbClr val="FBAE40"/>
          </p15:clr>
        </p15:guide>
        <p15:guide id="4" pos="2699" userDrawn="1">
          <p15:clr>
            <a:srgbClr val="FBAE40"/>
          </p15:clr>
        </p15:guide>
        <p15:guide id="5" pos="2880" userDrawn="1">
          <p15:clr>
            <a:srgbClr val="FBAE40"/>
          </p15:clr>
        </p15:guide>
        <p15:guide id="6" pos="3061" userDrawn="1">
          <p15:clr>
            <a:srgbClr val="FBAE40"/>
          </p15:clr>
        </p15:guide>
        <p15:guide id="7" pos="5397"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illustration">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79368" y="1188258"/>
            <a:ext cx="4092632" cy="3138625"/>
          </a:xfrm>
        </p:spPr>
        <p:txBody>
          <a:bodyPr/>
          <a:lstStyle>
            <a:lvl1pPr marL="0" indent="0">
              <a:lnSpc>
                <a:spcPts val="2200"/>
              </a:lnSpc>
              <a:spcBef>
                <a:spcPts val="0"/>
              </a:spcBef>
              <a:buNone/>
              <a:defRPr sz="1300" b="0"/>
            </a:lvl1pPr>
            <a:lvl2pPr marL="273050" indent="-273050">
              <a:lnSpc>
                <a:spcPts val="2200"/>
              </a:lnSpc>
              <a:spcBef>
                <a:spcPts val="0"/>
              </a:spcBef>
              <a:buFont typeface="+mj-lt"/>
              <a:buAutoNum type="arabicPeriod"/>
              <a:defRPr sz="1300"/>
            </a:lvl2pPr>
            <a:lvl3pPr marL="536575" indent="-171450">
              <a:lnSpc>
                <a:spcPts val="2200"/>
              </a:lnSpc>
              <a:spcBef>
                <a:spcPts val="0"/>
              </a:spcBef>
              <a:defRPr sz="1300"/>
            </a:lvl3pPr>
            <a:lvl4pPr marL="720725" indent="-171450">
              <a:lnSpc>
                <a:spcPts val="2200"/>
              </a:lnSpc>
              <a:spcBef>
                <a:spcPts val="0"/>
              </a:spcBef>
              <a:tabLst/>
              <a:defRPr sz="1300"/>
            </a:lvl4pPr>
            <a:lvl5pPr marL="896938" indent="-171450">
              <a:lnSpc>
                <a:spcPts val="2200"/>
              </a:lnSpc>
              <a:spcBef>
                <a:spcPts val="0"/>
              </a:spcBef>
              <a:defRPr sz="1300"/>
            </a:lvl5pPr>
          </a:lstStyle>
          <a:p>
            <a:pPr lvl="0"/>
            <a:r>
              <a:rPr lang="nl-NL"/>
              <a:t>Click </a:t>
            </a:r>
            <a:r>
              <a:rPr lang="nl-NL" err="1"/>
              <a:t>to</a:t>
            </a:r>
            <a:r>
              <a:rPr lang="nl-NL"/>
              <a:t> </a:t>
            </a:r>
            <a:r>
              <a:rPr lang="nl-NL" err="1"/>
              <a:t>edit</a:t>
            </a:r>
            <a:r>
              <a:rPr lang="nl-NL"/>
              <a:t> Master </a:t>
            </a:r>
            <a:r>
              <a:rPr lang="nl-NL" err="1"/>
              <a:t>text</a:t>
            </a:r>
            <a:r>
              <a:rPr lang="nl-NL"/>
              <a:t> </a:t>
            </a:r>
            <a:r>
              <a:rPr lang="nl-NL" err="1"/>
              <a:t>styles</a:t>
            </a:r>
            <a:endParaRPr lang="nl-NL"/>
          </a:p>
          <a:p>
            <a:pPr lvl="1"/>
            <a:r>
              <a:rPr lang="nl-NL"/>
              <a:t>Second level</a:t>
            </a:r>
          </a:p>
          <a:p>
            <a:pPr lvl="2"/>
            <a:r>
              <a:rPr lang="nl-NL" err="1"/>
              <a:t>Third</a:t>
            </a:r>
            <a:r>
              <a:rPr lang="nl-NL"/>
              <a:t> level</a:t>
            </a:r>
          </a:p>
          <a:p>
            <a:pPr lvl="3"/>
            <a:r>
              <a:rPr lang="nl-NL" err="1"/>
              <a:t>Fourth</a:t>
            </a:r>
            <a:r>
              <a:rPr lang="nl-NL"/>
              <a:t> level</a:t>
            </a:r>
          </a:p>
          <a:p>
            <a:pPr lvl="4"/>
            <a:r>
              <a:rPr lang="nl-NL" err="1"/>
              <a:t>Fifth</a:t>
            </a:r>
            <a:r>
              <a:rPr lang="nl-NL"/>
              <a:t> level</a:t>
            </a:r>
            <a:endParaRPr lang="de-DE"/>
          </a:p>
        </p:txBody>
      </p:sp>
      <p:sp>
        <p:nvSpPr>
          <p:cNvPr id="10" name="Picture Placeholder 9"/>
          <p:cNvSpPr>
            <a:spLocks noGrp="1"/>
          </p:cNvSpPr>
          <p:nvPr>
            <p:ph type="pic" sz="quarter" idx="14"/>
          </p:nvPr>
        </p:nvSpPr>
        <p:spPr>
          <a:xfrm>
            <a:off x="4859338" y="1195753"/>
            <a:ext cx="3708400" cy="3138625"/>
          </a:xfrm>
          <a:solidFill>
            <a:schemeClr val="bg1">
              <a:lumMod val="85000"/>
            </a:schemeClr>
          </a:solidFill>
        </p:spPr>
        <p:txBody>
          <a:bodyPr/>
          <a:lstStyle>
            <a:lvl1pPr marL="0" indent="0">
              <a:buFontTx/>
              <a:buNone/>
              <a:defRPr/>
            </a:lvl1pPr>
          </a:lstStyle>
          <a:p>
            <a:r>
              <a:rPr lang="nl-NL" err="1"/>
              <a:t>Drag</a:t>
            </a:r>
            <a:r>
              <a:rPr lang="nl-NL"/>
              <a:t> picture </a:t>
            </a:r>
            <a:r>
              <a:rPr lang="nl-NL" err="1"/>
              <a:t>to</a:t>
            </a:r>
            <a:r>
              <a:rPr lang="nl-NL"/>
              <a:t> </a:t>
            </a:r>
            <a:r>
              <a:rPr lang="nl-NL" err="1"/>
              <a:t>placeholder</a:t>
            </a:r>
            <a:r>
              <a:rPr lang="nl-NL"/>
              <a:t> or click icon </a:t>
            </a:r>
            <a:r>
              <a:rPr lang="nl-NL" err="1"/>
              <a:t>to</a:t>
            </a:r>
            <a:r>
              <a:rPr lang="nl-NL"/>
              <a:t> </a:t>
            </a:r>
            <a:r>
              <a:rPr lang="nl-NL" err="1"/>
              <a:t>add</a:t>
            </a:r>
            <a:endParaRPr lang="de-DE"/>
          </a:p>
        </p:txBody>
      </p:sp>
      <p:sp>
        <p:nvSpPr>
          <p:cNvPr id="8" name="Title Placeholder 1"/>
          <p:cNvSpPr>
            <a:spLocks noGrp="1"/>
          </p:cNvSpPr>
          <p:nvPr>
            <p:ph type="title"/>
          </p:nvPr>
        </p:nvSpPr>
        <p:spPr>
          <a:xfrm>
            <a:off x="346933" y="262836"/>
            <a:ext cx="7928508" cy="462759"/>
          </a:xfrm>
          <a:prstGeom prst="rect">
            <a:avLst/>
          </a:prstGeom>
        </p:spPr>
        <p:txBody>
          <a:bodyPr vert="horz" lIns="91440" tIns="0" rIns="91440" bIns="0" rtlCol="0" anchor="t" anchorCtr="0">
            <a:noAutofit/>
          </a:bodyPr>
          <a:lstStyle/>
          <a:p>
            <a:r>
              <a:rPr lang="nl-NL"/>
              <a:t>Click </a:t>
            </a:r>
            <a:r>
              <a:rPr lang="nl-NL" err="1"/>
              <a:t>to</a:t>
            </a:r>
            <a:r>
              <a:rPr lang="nl-NL"/>
              <a:t> </a:t>
            </a:r>
            <a:r>
              <a:rPr lang="nl-NL" err="1"/>
              <a:t>edit</a:t>
            </a:r>
            <a:r>
              <a:rPr lang="nl-NL"/>
              <a:t> Master </a:t>
            </a:r>
            <a:r>
              <a:rPr lang="nl-NL" err="1"/>
              <a:t>title</a:t>
            </a:r>
            <a:r>
              <a:rPr lang="nl-NL"/>
              <a:t> </a:t>
            </a:r>
            <a:r>
              <a:rPr lang="nl-NL" err="1"/>
              <a:t>style</a:t>
            </a:r>
            <a:endParaRPr lang="de-DE"/>
          </a:p>
        </p:txBody>
      </p:sp>
      <p:sp>
        <p:nvSpPr>
          <p:cNvPr id="13" name="Date Placeholder 4">
            <a:extLst>
              <a:ext uri="{FF2B5EF4-FFF2-40B4-BE49-F238E27FC236}">
                <a16:creationId xmlns:a16="http://schemas.microsoft.com/office/drawing/2014/main" id="{9994D527-B1C5-284A-A2B0-D11113C9CFC8}"/>
              </a:ext>
            </a:extLst>
          </p:cNvPr>
          <p:cNvSpPr>
            <a:spLocks noGrp="1"/>
          </p:cNvSpPr>
          <p:nvPr>
            <p:ph type="dt" sz="half" idx="2"/>
          </p:nvPr>
        </p:nvSpPr>
        <p:spPr>
          <a:xfrm>
            <a:off x="100844" y="4849648"/>
            <a:ext cx="3086100" cy="162814"/>
          </a:xfrm>
          <a:prstGeom prst="rect">
            <a:avLst/>
          </a:prstGeom>
        </p:spPr>
        <p:txBody>
          <a:bodyPr/>
          <a:lstStyle>
            <a:lvl1pPr>
              <a:defRPr sz="1000">
                <a:solidFill>
                  <a:schemeClr val="tx1">
                    <a:lumMod val="60000"/>
                    <a:lumOff val="40000"/>
                  </a:schemeClr>
                </a:solidFill>
                <a:latin typeface="NexusSansPro" panose="020B0504030101020102" pitchFamily="34" charset="77"/>
                <a:cs typeface="NexusSansPro" panose="020B0504030101020102" pitchFamily="34" charset="77"/>
              </a:defRPr>
            </a:lvl1pPr>
          </a:lstStyle>
          <a:p>
            <a:r>
              <a:rPr lang="en-US" dirty="0"/>
              <a:t>2022</a:t>
            </a:r>
          </a:p>
        </p:txBody>
      </p:sp>
      <p:sp>
        <p:nvSpPr>
          <p:cNvPr id="15" name="Footer Placeholder 5">
            <a:extLst>
              <a:ext uri="{FF2B5EF4-FFF2-40B4-BE49-F238E27FC236}">
                <a16:creationId xmlns:a16="http://schemas.microsoft.com/office/drawing/2014/main" id="{4D83A1A3-305E-574C-8E9A-623169BD951B}"/>
              </a:ext>
            </a:extLst>
          </p:cNvPr>
          <p:cNvSpPr>
            <a:spLocks noGrp="1"/>
          </p:cNvSpPr>
          <p:nvPr>
            <p:ph type="ftr" sz="quarter" idx="3"/>
          </p:nvPr>
        </p:nvSpPr>
        <p:spPr>
          <a:xfrm>
            <a:off x="100844" y="4658591"/>
            <a:ext cx="3086100" cy="162244"/>
          </a:xfrm>
          <a:prstGeom prst="rect">
            <a:avLst/>
          </a:prstGeom>
        </p:spPr>
        <p:txBody>
          <a:bodyPr/>
          <a:lstStyle>
            <a:lvl1pPr>
              <a:defRPr sz="1000">
                <a:solidFill>
                  <a:schemeClr val="tx1">
                    <a:lumMod val="60000"/>
                    <a:lumOff val="40000"/>
                  </a:schemeClr>
                </a:solidFill>
                <a:latin typeface="NexusSansPro" panose="020B0504030101020102" pitchFamily="34" charset="77"/>
                <a:cs typeface="NexusSansPro" panose="020B0504030101020102" pitchFamily="34" charset="77"/>
              </a:defRPr>
            </a:lvl1pPr>
          </a:lstStyle>
          <a:p>
            <a:r>
              <a:rPr lang="en-US" dirty="0"/>
              <a:t>HCM UX Design Overview</a:t>
            </a:r>
            <a:endParaRPr lang="de-DE" dirty="0"/>
          </a:p>
        </p:txBody>
      </p:sp>
    </p:spTree>
    <p:extLst>
      <p:ext uri="{BB962C8B-B14F-4D97-AF65-F5344CB8AC3E}">
        <p14:creationId xmlns:p14="http://schemas.microsoft.com/office/powerpoint/2010/main" val="803182024"/>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7" orient="horz" pos="2867"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75964" y="1204546"/>
            <a:ext cx="3808700" cy="3122338"/>
          </a:xfrm>
        </p:spPr>
        <p:txBody>
          <a:bodyPr/>
          <a:lstStyle>
            <a:lvl1pPr marL="0" indent="0">
              <a:lnSpc>
                <a:spcPts val="2200"/>
              </a:lnSpc>
              <a:spcBef>
                <a:spcPts val="0"/>
              </a:spcBef>
              <a:buNone/>
              <a:defRPr sz="1300" b="0"/>
            </a:lvl1pPr>
            <a:lvl2pPr marL="273050" indent="-273050">
              <a:lnSpc>
                <a:spcPts val="2200"/>
              </a:lnSpc>
              <a:spcBef>
                <a:spcPts val="0"/>
              </a:spcBef>
              <a:buFont typeface="+mj-lt"/>
              <a:buAutoNum type="arabicPeriod"/>
              <a:defRPr sz="1300"/>
            </a:lvl2pPr>
            <a:lvl3pPr marL="536575" indent="-171450">
              <a:lnSpc>
                <a:spcPts val="2200"/>
              </a:lnSpc>
              <a:spcBef>
                <a:spcPts val="0"/>
              </a:spcBef>
              <a:defRPr sz="1300"/>
            </a:lvl3pPr>
            <a:lvl4pPr marL="720725" indent="-171450">
              <a:lnSpc>
                <a:spcPts val="2200"/>
              </a:lnSpc>
              <a:spcBef>
                <a:spcPts val="0"/>
              </a:spcBef>
              <a:tabLst/>
              <a:defRPr sz="1300"/>
            </a:lvl4pPr>
            <a:lvl5pPr marL="896938" indent="-171450">
              <a:lnSpc>
                <a:spcPts val="2200"/>
              </a:lnSpc>
              <a:spcBef>
                <a:spcPts val="0"/>
              </a:spcBef>
              <a:defRPr sz="1300"/>
            </a:lvl5pPr>
          </a:lstStyle>
          <a:p>
            <a:pPr lvl="0"/>
            <a:r>
              <a:rPr lang="nl-NL"/>
              <a:t>Click </a:t>
            </a:r>
            <a:r>
              <a:rPr lang="nl-NL" err="1"/>
              <a:t>to</a:t>
            </a:r>
            <a:r>
              <a:rPr lang="nl-NL"/>
              <a:t> </a:t>
            </a:r>
            <a:r>
              <a:rPr lang="nl-NL" err="1"/>
              <a:t>edit</a:t>
            </a:r>
            <a:r>
              <a:rPr lang="nl-NL"/>
              <a:t> Master </a:t>
            </a:r>
            <a:r>
              <a:rPr lang="nl-NL" err="1"/>
              <a:t>text</a:t>
            </a:r>
            <a:r>
              <a:rPr lang="nl-NL"/>
              <a:t> </a:t>
            </a:r>
            <a:r>
              <a:rPr lang="nl-NL" err="1"/>
              <a:t>styles</a:t>
            </a:r>
            <a:endParaRPr lang="nl-NL"/>
          </a:p>
          <a:p>
            <a:pPr lvl="1"/>
            <a:r>
              <a:rPr lang="nl-NL"/>
              <a:t>Second level</a:t>
            </a:r>
          </a:p>
          <a:p>
            <a:pPr lvl="2"/>
            <a:r>
              <a:rPr lang="nl-NL" err="1"/>
              <a:t>Third</a:t>
            </a:r>
            <a:r>
              <a:rPr lang="nl-NL"/>
              <a:t> level</a:t>
            </a:r>
          </a:p>
          <a:p>
            <a:pPr lvl="3"/>
            <a:r>
              <a:rPr lang="nl-NL" err="1"/>
              <a:t>Fourth</a:t>
            </a:r>
            <a:r>
              <a:rPr lang="nl-NL"/>
              <a:t> level</a:t>
            </a:r>
          </a:p>
          <a:p>
            <a:pPr lvl="4"/>
            <a:r>
              <a:rPr lang="nl-NL" err="1"/>
              <a:t>Fifth</a:t>
            </a:r>
            <a:r>
              <a:rPr lang="nl-NL"/>
              <a:t> level</a:t>
            </a:r>
            <a:endParaRPr lang="de-DE"/>
          </a:p>
        </p:txBody>
      </p:sp>
      <p:sp>
        <p:nvSpPr>
          <p:cNvPr id="6" name="Chart Placeholder 5"/>
          <p:cNvSpPr>
            <a:spLocks noGrp="1"/>
          </p:cNvSpPr>
          <p:nvPr>
            <p:ph type="chart" sz="quarter" idx="15"/>
          </p:nvPr>
        </p:nvSpPr>
        <p:spPr>
          <a:xfrm>
            <a:off x="4859339" y="1140243"/>
            <a:ext cx="3708400" cy="3194136"/>
          </a:xfrm>
        </p:spPr>
        <p:txBody>
          <a:bodyPr/>
          <a:lstStyle>
            <a:lvl1pPr marL="0" indent="0">
              <a:buNone/>
              <a:defRPr/>
            </a:lvl1pPr>
          </a:lstStyle>
          <a:p>
            <a:r>
              <a:rPr lang="nl-NL"/>
              <a:t>Click icon </a:t>
            </a:r>
            <a:r>
              <a:rPr lang="nl-NL" err="1"/>
              <a:t>to</a:t>
            </a:r>
            <a:r>
              <a:rPr lang="nl-NL"/>
              <a:t> </a:t>
            </a:r>
            <a:r>
              <a:rPr lang="nl-NL" err="1"/>
              <a:t>add</a:t>
            </a:r>
            <a:r>
              <a:rPr lang="nl-NL"/>
              <a:t> </a:t>
            </a:r>
            <a:r>
              <a:rPr lang="nl-NL" err="1"/>
              <a:t>chart</a:t>
            </a:r>
            <a:endParaRPr lang="de-DE"/>
          </a:p>
        </p:txBody>
      </p:sp>
      <p:sp>
        <p:nvSpPr>
          <p:cNvPr id="10" name="Title Placeholder 1"/>
          <p:cNvSpPr>
            <a:spLocks noGrp="1"/>
          </p:cNvSpPr>
          <p:nvPr>
            <p:ph type="title"/>
          </p:nvPr>
        </p:nvSpPr>
        <p:spPr>
          <a:xfrm>
            <a:off x="346933" y="262836"/>
            <a:ext cx="7928508" cy="462759"/>
          </a:xfrm>
          <a:prstGeom prst="rect">
            <a:avLst/>
          </a:prstGeom>
        </p:spPr>
        <p:txBody>
          <a:bodyPr vert="horz" lIns="91440" tIns="0" rIns="91440" bIns="0" rtlCol="0" anchor="t" anchorCtr="0">
            <a:noAutofit/>
          </a:bodyPr>
          <a:lstStyle/>
          <a:p>
            <a:r>
              <a:rPr lang="nl-NL"/>
              <a:t>Click </a:t>
            </a:r>
            <a:r>
              <a:rPr lang="nl-NL" err="1"/>
              <a:t>to</a:t>
            </a:r>
            <a:r>
              <a:rPr lang="nl-NL"/>
              <a:t> </a:t>
            </a:r>
            <a:r>
              <a:rPr lang="nl-NL" err="1"/>
              <a:t>edit</a:t>
            </a:r>
            <a:r>
              <a:rPr lang="nl-NL"/>
              <a:t> Master </a:t>
            </a:r>
            <a:r>
              <a:rPr lang="nl-NL" err="1"/>
              <a:t>title</a:t>
            </a:r>
            <a:r>
              <a:rPr lang="nl-NL"/>
              <a:t> </a:t>
            </a:r>
            <a:r>
              <a:rPr lang="nl-NL" err="1"/>
              <a:t>style</a:t>
            </a:r>
            <a:endParaRPr lang="de-DE"/>
          </a:p>
        </p:txBody>
      </p:sp>
      <p:sp>
        <p:nvSpPr>
          <p:cNvPr id="12" name="Date Placeholder 4">
            <a:extLst>
              <a:ext uri="{FF2B5EF4-FFF2-40B4-BE49-F238E27FC236}">
                <a16:creationId xmlns:a16="http://schemas.microsoft.com/office/drawing/2014/main" id="{BB088FDF-DDC2-2942-BD43-ADB5DF4913CF}"/>
              </a:ext>
            </a:extLst>
          </p:cNvPr>
          <p:cNvSpPr>
            <a:spLocks noGrp="1"/>
          </p:cNvSpPr>
          <p:nvPr>
            <p:ph type="dt" sz="half" idx="2"/>
          </p:nvPr>
        </p:nvSpPr>
        <p:spPr>
          <a:xfrm>
            <a:off x="100844" y="4849648"/>
            <a:ext cx="3086100" cy="162814"/>
          </a:xfrm>
          <a:prstGeom prst="rect">
            <a:avLst/>
          </a:prstGeom>
        </p:spPr>
        <p:txBody>
          <a:bodyPr/>
          <a:lstStyle>
            <a:lvl1pPr>
              <a:defRPr sz="1000">
                <a:solidFill>
                  <a:schemeClr val="tx1">
                    <a:lumMod val="60000"/>
                    <a:lumOff val="40000"/>
                  </a:schemeClr>
                </a:solidFill>
                <a:latin typeface="NexusSansPro" panose="020B0504030101020102" pitchFamily="34" charset="77"/>
                <a:cs typeface="NexusSansPro" panose="020B0504030101020102" pitchFamily="34" charset="77"/>
              </a:defRPr>
            </a:lvl1pPr>
          </a:lstStyle>
          <a:p>
            <a:r>
              <a:rPr lang="en-US" dirty="0"/>
              <a:t>2022</a:t>
            </a:r>
          </a:p>
        </p:txBody>
      </p:sp>
      <p:sp>
        <p:nvSpPr>
          <p:cNvPr id="14" name="Footer Placeholder 5">
            <a:extLst>
              <a:ext uri="{FF2B5EF4-FFF2-40B4-BE49-F238E27FC236}">
                <a16:creationId xmlns:a16="http://schemas.microsoft.com/office/drawing/2014/main" id="{FA0082DF-BA50-EF44-B9DD-0507BE07495A}"/>
              </a:ext>
            </a:extLst>
          </p:cNvPr>
          <p:cNvSpPr>
            <a:spLocks noGrp="1"/>
          </p:cNvSpPr>
          <p:nvPr>
            <p:ph type="ftr" sz="quarter" idx="3"/>
          </p:nvPr>
        </p:nvSpPr>
        <p:spPr>
          <a:xfrm>
            <a:off x="100844" y="4658591"/>
            <a:ext cx="3086100" cy="162244"/>
          </a:xfrm>
          <a:prstGeom prst="rect">
            <a:avLst/>
          </a:prstGeom>
        </p:spPr>
        <p:txBody>
          <a:bodyPr/>
          <a:lstStyle>
            <a:lvl1pPr>
              <a:defRPr sz="1000">
                <a:solidFill>
                  <a:schemeClr val="tx1">
                    <a:lumMod val="60000"/>
                    <a:lumOff val="40000"/>
                  </a:schemeClr>
                </a:solidFill>
                <a:latin typeface="NexusSansPro" panose="020B0504030101020102" pitchFamily="34" charset="77"/>
                <a:cs typeface="NexusSansPro" panose="020B0504030101020102" pitchFamily="34" charset="77"/>
              </a:defRPr>
            </a:lvl1pPr>
          </a:lstStyle>
          <a:p>
            <a:r>
              <a:rPr lang="en-US" dirty="0"/>
              <a:t>HCM UX Design Overview</a:t>
            </a:r>
            <a:endParaRPr lang="de-DE" dirty="0"/>
          </a:p>
        </p:txBody>
      </p:sp>
    </p:spTree>
    <p:extLst>
      <p:ext uri="{BB962C8B-B14F-4D97-AF65-F5344CB8AC3E}">
        <p14:creationId xmlns:p14="http://schemas.microsoft.com/office/powerpoint/2010/main" val="4186272090"/>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172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481355" y="1054826"/>
            <a:ext cx="8086382" cy="3279553"/>
          </a:xfrm>
        </p:spPr>
        <p:txBody>
          <a:bodyPr/>
          <a:lstStyle>
            <a:lvl1pPr marL="0" indent="0">
              <a:buNone/>
              <a:defRPr/>
            </a:lvl1pPr>
          </a:lstStyle>
          <a:p>
            <a:r>
              <a:rPr lang="nl-NL"/>
              <a:t>Click icon </a:t>
            </a:r>
            <a:r>
              <a:rPr lang="nl-NL" err="1"/>
              <a:t>to</a:t>
            </a:r>
            <a:r>
              <a:rPr lang="nl-NL"/>
              <a:t> </a:t>
            </a:r>
            <a:r>
              <a:rPr lang="nl-NL" err="1"/>
              <a:t>add</a:t>
            </a:r>
            <a:r>
              <a:rPr lang="nl-NL"/>
              <a:t> </a:t>
            </a:r>
            <a:r>
              <a:rPr lang="nl-NL" err="1"/>
              <a:t>chart</a:t>
            </a:r>
            <a:endParaRPr lang="de-DE"/>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7" name="Title Placeholder 1"/>
          <p:cNvSpPr>
            <a:spLocks noGrp="1"/>
          </p:cNvSpPr>
          <p:nvPr>
            <p:ph type="title"/>
          </p:nvPr>
        </p:nvSpPr>
        <p:spPr>
          <a:xfrm>
            <a:off x="346933" y="262836"/>
            <a:ext cx="7928508" cy="462759"/>
          </a:xfrm>
          <a:prstGeom prst="rect">
            <a:avLst/>
          </a:prstGeom>
        </p:spPr>
        <p:txBody>
          <a:bodyPr vert="horz" lIns="91440" tIns="0" rIns="91440" bIns="0" rtlCol="0" anchor="t" anchorCtr="0">
            <a:noAutofit/>
          </a:bodyPr>
          <a:lstStyle/>
          <a:p>
            <a:r>
              <a:rPr lang="nl-NL"/>
              <a:t>Click </a:t>
            </a:r>
            <a:r>
              <a:rPr lang="nl-NL" err="1"/>
              <a:t>to</a:t>
            </a:r>
            <a:r>
              <a:rPr lang="nl-NL"/>
              <a:t> </a:t>
            </a:r>
            <a:r>
              <a:rPr lang="nl-NL" err="1"/>
              <a:t>edit</a:t>
            </a:r>
            <a:r>
              <a:rPr lang="nl-NL"/>
              <a:t> Master </a:t>
            </a:r>
            <a:r>
              <a:rPr lang="nl-NL" err="1"/>
              <a:t>title</a:t>
            </a:r>
            <a:r>
              <a:rPr lang="nl-NL"/>
              <a:t> </a:t>
            </a:r>
            <a:r>
              <a:rPr lang="nl-NL" err="1"/>
              <a:t>style</a:t>
            </a:r>
            <a:endParaRPr lang="de-DE"/>
          </a:p>
        </p:txBody>
      </p:sp>
      <p:sp>
        <p:nvSpPr>
          <p:cNvPr id="8" name="Date Placeholder 4">
            <a:extLst>
              <a:ext uri="{FF2B5EF4-FFF2-40B4-BE49-F238E27FC236}">
                <a16:creationId xmlns:a16="http://schemas.microsoft.com/office/drawing/2014/main" id="{2800BDC9-BB0F-4267-8833-5ECA14C0733E}"/>
              </a:ext>
            </a:extLst>
          </p:cNvPr>
          <p:cNvSpPr>
            <a:spLocks noGrp="1"/>
          </p:cNvSpPr>
          <p:nvPr>
            <p:ph type="dt" sz="half" idx="14"/>
          </p:nvPr>
        </p:nvSpPr>
        <p:spPr>
          <a:xfrm>
            <a:off x="576263" y="4762718"/>
            <a:ext cx="3086100" cy="162814"/>
          </a:xfrm>
          <a:prstGeom prst="rect">
            <a:avLst/>
          </a:prstGeom>
        </p:spPr>
        <p:txBody>
          <a:bodyPr/>
          <a:lstStyle>
            <a:lvl1pPr>
              <a:defRPr sz="1000">
                <a:solidFill>
                  <a:schemeClr val="tx1">
                    <a:lumMod val="60000"/>
                    <a:lumOff val="40000"/>
                  </a:schemeClr>
                </a:solidFill>
                <a:latin typeface="NexusSansPro" panose="020B0504030101020102" pitchFamily="34" charset="77"/>
                <a:cs typeface="NexusSansPro" panose="020B0504030101020102" pitchFamily="34" charset="77"/>
              </a:defRPr>
            </a:lvl1pPr>
          </a:lstStyle>
          <a:p>
            <a:r>
              <a:rPr lang="en-US"/>
              <a:t>3/6/2020</a:t>
            </a:r>
            <a:endParaRPr lang="de-DE"/>
          </a:p>
        </p:txBody>
      </p:sp>
      <p:sp>
        <p:nvSpPr>
          <p:cNvPr id="9" name="Footer Placeholder 5">
            <a:extLst>
              <a:ext uri="{FF2B5EF4-FFF2-40B4-BE49-F238E27FC236}">
                <a16:creationId xmlns:a16="http://schemas.microsoft.com/office/drawing/2014/main" id="{A4C3D857-5B04-4ADB-A3F5-9633514E42DE}"/>
              </a:ext>
            </a:extLst>
          </p:cNvPr>
          <p:cNvSpPr>
            <a:spLocks noGrp="1"/>
          </p:cNvSpPr>
          <p:nvPr>
            <p:ph type="ftr" sz="quarter" idx="16"/>
          </p:nvPr>
        </p:nvSpPr>
        <p:spPr>
          <a:xfrm>
            <a:off x="576263" y="4571661"/>
            <a:ext cx="3086100" cy="162244"/>
          </a:xfrm>
          <a:prstGeom prst="rect">
            <a:avLst/>
          </a:prstGeom>
        </p:spPr>
        <p:txBody>
          <a:bodyPr/>
          <a:lstStyle>
            <a:lvl1pPr>
              <a:defRPr sz="1000">
                <a:solidFill>
                  <a:schemeClr val="tx1">
                    <a:lumMod val="60000"/>
                    <a:lumOff val="40000"/>
                  </a:schemeClr>
                </a:solidFill>
                <a:latin typeface="NexusSansPro" panose="020B0504030101020102" pitchFamily="34" charset="77"/>
                <a:cs typeface="NexusSansPro" panose="020B0504030101020102" pitchFamily="34" charset="77"/>
              </a:defRPr>
            </a:lvl1pPr>
          </a:lstStyle>
          <a:p>
            <a:r>
              <a:rPr lang="en-US"/>
              <a:t>EdTech Research Highlights</a:t>
            </a:r>
            <a:endParaRPr lang="de-DE"/>
          </a:p>
        </p:txBody>
      </p:sp>
    </p:spTree>
    <p:extLst>
      <p:ext uri="{BB962C8B-B14F-4D97-AF65-F5344CB8AC3E}">
        <p14:creationId xmlns:p14="http://schemas.microsoft.com/office/powerpoint/2010/main" val="2831374395"/>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7" name="Table Placeholder 6"/>
          <p:cNvSpPr>
            <a:spLocks noGrp="1"/>
          </p:cNvSpPr>
          <p:nvPr>
            <p:ph type="tbl" sz="quarter" idx="16"/>
          </p:nvPr>
        </p:nvSpPr>
        <p:spPr>
          <a:xfrm>
            <a:off x="576263" y="1055711"/>
            <a:ext cx="7983980" cy="3278668"/>
          </a:xfrm>
        </p:spPr>
        <p:txBody>
          <a:bodyPr/>
          <a:lstStyle>
            <a:lvl1pPr marL="0" indent="0">
              <a:buNone/>
              <a:defRPr/>
            </a:lvl1pPr>
          </a:lstStyle>
          <a:p>
            <a:r>
              <a:rPr lang="nl-NL"/>
              <a:t>Click icon </a:t>
            </a:r>
            <a:r>
              <a:rPr lang="nl-NL" err="1"/>
              <a:t>to</a:t>
            </a:r>
            <a:r>
              <a:rPr lang="nl-NL"/>
              <a:t> </a:t>
            </a:r>
            <a:r>
              <a:rPr lang="nl-NL" err="1"/>
              <a:t>add</a:t>
            </a:r>
            <a:r>
              <a:rPr lang="nl-NL"/>
              <a:t> </a:t>
            </a:r>
            <a:r>
              <a:rPr lang="nl-NL" err="1"/>
              <a:t>table</a:t>
            </a:r>
            <a:endParaRPr lang="de-DE"/>
          </a:p>
        </p:txBody>
      </p:sp>
      <p:sp>
        <p:nvSpPr>
          <p:cNvPr id="8" name="Title Placeholder 1"/>
          <p:cNvSpPr>
            <a:spLocks noGrp="1"/>
          </p:cNvSpPr>
          <p:nvPr>
            <p:ph type="title"/>
          </p:nvPr>
        </p:nvSpPr>
        <p:spPr>
          <a:xfrm>
            <a:off x="346933" y="262836"/>
            <a:ext cx="7928508" cy="462759"/>
          </a:xfrm>
          <a:prstGeom prst="rect">
            <a:avLst/>
          </a:prstGeom>
        </p:spPr>
        <p:txBody>
          <a:bodyPr vert="horz" lIns="91440" tIns="0" rIns="91440" bIns="0" rtlCol="0" anchor="t" anchorCtr="0">
            <a:noAutofit/>
          </a:bodyPr>
          <a:lstStyle/>
          <a:p>
            <a:r>
              <a:rPr lang="nl-NL"/>
              <a:t>Click </a:t>
            </a:r>
            <a:r>
              <a:rPr lang="nl-NL" err="1"/>
              <a:t>to</a:t>
            </a:r>
            <a:r>
              <a:rPr lang="nl-NL"/>
              <a:t> </a:t>
            </a:r>
            <a:r>
              <a:rPr lang="nl-NL" err="1"/>
              <a:t>edit</a:t>
            </a:r>
            <a:r>
              <a:rPr lang="nl-NL"/>
              <a:t> Master </a:t>
            </a:r>
            <a:r>
              <a:rPr lang="nl-NL" err="1"/>
              <a:t>title</a:t>
            </a:r>
            <a:r>
              <a:rPr lang="nl-NL"/>
              <a:t> </a:t>
            </a:r>
            <a:r>
              <a:rPr lang="nl-NL" err="1"/>
              <a:t>style</a:t>
            </a:r>
            <a:endParaRPr lang="de-DE"/>
          </a:p>
        </p:txBody>
      </p:sp>
      <p:sp>
        <p:nvSpPr>
          <p:cNvPr id="12" name="Date Placeholder 4">
            <a:extLst>
              <a:ext uri="{FF2B5EF4-FFF2-40B4-BE49-F238E27FC236}">
                <a16:creationId xmlns:a16="http://schemas.microsoft.com/office/drawing/2014/main" id="{64614F32-38D2-904E-AC56-6BE3F9FFABB9}"/>
              </a:ext>
            </a:extLst>
          </p:cNvPr>
          <p:cNvSpPr>
            <a:spLocks noGrp="1"/>
          </p:cNvSpPr>
          <p:nvPr>
            <p:ph type="dt" sz="half" idx="2"/>
          </p:nvPr>
        </p:nvSpPr>
        <p:spPr>
          <a:xfrm>
            <a:off x="100844" y="4849648"/>
            <a:ext cx="3086100" cy="162814"/>
          </a:xfrm>
          <a:prstGeom prst="rect">
            <a:avLst/>
          </a:prstGeom>
        </p:spPr>
        <p:txBody>
          <a:bodyPr/>
          <a:lstStyle>
            <a:lvl1pPr>
              <a:defRPr sz="1000">
                <a:solidFill>
                  <a:schemeClr val="tx1">
                    <a:lumMod val="60000"/>
                    <a:lumOff val="40000"/>
                  </a:schemeClr>
                </a:solidFill>
                <a:latin typeface="NexusSansPro" panose="020B0504030101020102" pitchFamily="34" charset="77"/>
                <a:cs typeface="NexusSansPro" panose="020B0504030101020102" pitchFamily="34" charset="77"/>
              </a:defRPr>
            </a:lvl1pPr>
          </a:lstStyle>
          <a:p>
            <a:r>
              <a:rPr lang="en-US" dirty="0"/>
              <a:t>2022</a:t>
            </a:r>
          </a:p>
        </p:txBody>
      </p:sp>
      <p:sp>
        <p:nvSpPr>
          <p:cNvPr id="13" name="Footer Placeholder 5">
            <a:extLst>
              <a:ext uri="{FF2B5EF4-FFF2-40B4-BE49-F238E27FC236}">
                <a16:creationId xmlns:a16="http://schemas.microsoft.com/office/drawing/2014/main" id="{29B43EFA-88A7-5B42-AFD9-A141B7C7B7E4}"/>
              </a:ext>
            </a:extLst>
          </p:cNvPr>
          <p:cNvSpPr>
            <a:spLocks noGrp="1"/>
          </p:cNvSpPr>
          <p:nvPr>
            <p:ph type="ftr" sz="quarter" idx="3"/>
          </p:nvPr>
        </p:nvSpPr>
        <p:spPr>
          <a:xfrm>
            <a:off x="100844" y="4658591"/>
            <a:ext cx="3086100" cy="162244"/>
          </a:xfrm>
          <a:prstGeom prst="rect">
            <a:avLst/>
          </a:prstGeom>
        </p:spPr>
        <p:txBody>
          <a:bodyPr/>
          <a:lstStyle>
            <a:lvl1pPr>
              <a:defRPr sz="1000">
                <a:solidFill>
                  <a:schemeClr val="tx1">
                    <a:lumMod val="60000"/>
                    <a:lumOff val="40000"/>
                  </a:schemeClr>
                </a:solidFill>
                <a:latin typeface="NexusSansPro" panose="020B0504030101020102" pitchFamily="34" charset="77"/>
                <a:cs typeface="NexusSansPro" panose="020B0504030101020102" pitchFamily="34" charset="77"/>
              </a:defRPr>
            </a:lvl1pPr>
          </a:lstStyle>
          <a:p>
            <a:r>
              <a:rPr lang="en-US" dirty="0"/>
              <a:t>HCM UX Design Overview</a:t>
            </a:r>
            <a:endParaRPr lang="de-DE" dirty="0"/>
          </a:p>
        </p:txBody>
      </p:sp>
    </p:spTree>
    <p:extLst>
      <p:ext uri="{BB962C8B-B14F-4D97-AF65-F5344CB8AC3E}">
        <p14:creationId xmlns:p14="http://schemas.microsoft.com/office/powerpoint/2010/main" val="782012608"/>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sp>
        <p:nvSpPr>
          <p:cNvPr id="12" name="Text Placeholder 11"/>
          <p:cNvSpPr>
            <a:spLocks noGrp="1"/>
          </p:cNvSpPr>
          <p:nvPr>
            <p:ph type="body" sz="quarter" idx="14" hasCustomPrompt="1"/>
          </p:nvPr>
        </p:nvSpPr>
        <p:spPr>
          <a:xfrm>
            <a:off x="484253" y="4144980"/>
            <a:ext cx="5112709" cy="448866"/>
          </a:xfrm>
        </p:spPr>
        <p:txBody>
          <a:bodyPr>
            <a:noAutofit/>
          </a:bodyPr>
          <a:lstStyle>
            <a:lvl1pPr marL="0" indent="0">
              <a:lnSpc>
                <a:spcPts val="1800"/>
              </a:lnSpc>
              <a:spcBef>
                <a:spcPts val="0"/>
              </a:spcBef>
              <a:buNone/>
              <a:defRPr sz="1400">
                <a:solidFill>
                  <a:srgbClr val="53565A"/>
                </a:solidFill>
              </a:defRPr>
            </a:lvl1pPr>
            <a:lvl2pPr marL="0" indent="0">
              <a:buNone/>
              <a:defRPr sz="1000"/>
            </a:lvl2pPr>
            <a:lvl3pPr marL="0" indent="0">
              <a:buNone/>
              <a:defRPr sz="1000"/>
            </a:lvl3pPr>
            <a:lvl4pPr marL="0" indent="0">
              <a:buNone/>
              <a:defRPr sz="1000"/>
            </a:lvl4pPr>
            <a:lvl5pPr marL="0" indent="0">
              <a:buNone/>
              <a:defRPr sz="1000"/>
            </a:lvl5pPr>
          </a:lstStyle>
          <a:p>
            <a:pPr lvl="0"/>
            <a:r>
              <a:rPr lang="en-US" dirty="0"/>
              <a:t>Department</a:t>
            </a:r>
            <a:br>
              <a:rPr lang="en-US" dirty="0"/>
            </a:br>
            <a:r>
              <a:rPr lang="en-US" dirty="0"/>
              <a:t>Date</a:t>
            </a:r>
            <a:endParaRPr lang="de-DE" dirty="0"/>
          </a:p>
        </p:txBody>
      </p:sp>
      <p:sp>
        <p:nvSpPr>
          <p:cNvPr id="6" name="TextBox 5"/>
          <p:cNvSpPr txBox="1"/>
          <p:nvPr userDrawn="1"/>
        </p:nvSpPr>
        <p:spPr>
          <a:xfrm>
            <a:off x="469263" y="2014789"/>
            <a:ext cx="3905250" cy="861774"/>
          </a:xfrm>
          <a:prstGeom prst="rect">
            <a:avLst/>
          </a:prstGeom>
          <a:noFill/>
        </p:spPr>
        <p:txBody>
          <a:bodyPr wrap="square" rtlCol="0">
            <a:spAutoFit/>
          </a:bodyPr>
          <a:lstStyle/>
          <a:p>
            <a:r>
              <a:rPr lang="de-DE" sz="5000" kern="1200" dirty="0" err="1">
                <a:solidFill>
                  <a:srgbClr val="53565A"/>
                </a:solidFill>
                <a:latin typeface="+mj-lt"/>
                <a:ea typeface="+mj-ea"/>
                <a:cs typeface="+mj-cs"/>
              </a:rPr>
              <a:t>Thank</a:t>
            </a:r>
            <a:r>
              <a:rPr lang="de-DE" sz="5000" kern="1200" dirty="0">
                <a:solidFill>
                  <a:srgbClr val="53565A"/>
                </a:solidFill>
                <a:latin typeface="+mj-lt"/>
                <a:ea typeface="+mj-ea"/>
                <a:cs typeface="+mj-cs"/>
              </a:rPr>
              <a:t> </a:t>
            </a:r>
            <a:r>
              <a:rPr lang="de-DE" sz="5000" kern="1200" dirty="0" err="1">
                <a:solidFill>
                  <a:srgbClr val="53565A"/>
                </a:solidFill>
                <a:latin typeface="+mj-lt"/>
                <a:ea typeface="+mj-ea"/>
                <a:cs typeface="+mj-cs"/>
              </a:rPr>
              <a:t>you</a:t>
            </a:r>
            <a:endParaRPr lang="de-DE" sz="5000" kern="1200" dirty="0">
              <a:solidFill>
                <a:srgbClr val="53565A"/>
              </a:solidFill>
              <a:latin typeface="+mj-lt"/>
              <a:ea typeface="+mj-ea"/>
              <a:cs typeface="+mj-cs"/>
            </a:endParaRPr>
          </a:p>
        </p:txBody>
      </p:sp>
      <p:pic>
        <p:nvPicPr>
          <p:cNvPr id="8" name="Picture 7">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Tree>
    <p:extLst>
      <p:ext uri="{BB962C8B-B14F-4D97-AF65-F5344CB8AC3E}">
        <p14:creationId xmlns:p14="http://schemas.microsoft.com/office/powerpoint/2010/main" val="3946097589"/>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orient="horz" pos="373" userDrawn="1">
          <p15:clr>
            <a:srgbClr val="FBAE40"/>
          </p15:clr>
        </p15:guide>
        <p15:guide id="6" pos="5397" userDrawn="1">
          <p15:clr>
            <a:srgbClr val="FBAE40"/>
          </p15:clr>
        </p15:guide>
        <p15:guide id="7" orient="horz" pos="2867"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4"/>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1" y="-431800"/>
            <a:ext cx="9138993" cy="1229461"/>
          </a:xfrm>
          <a:prstGeom prst="rect">
            <a:avLst/>
          </a:prstGeom>
        </p:spPr>
      </p:pic>
      <p:sp>
        <p:nvSpPr>
          <p:cNvPr id="7" name="Text Placeholder 6"/>
          <p:cNvSpPr>
            <a:spLocks noGrp="1"/>
          </p:cNvSpPr>
          <p:nvPr>
            <p:ph type="body" sz="quarter" idx="15" hasCustomPrompt="1"/>
          </p:nvPr>
        </p:nvSpPr>
        <p:spPr>
          <a:xfrm>
            <a:off x="1084593" y="1215416"/>
            <a:ext cx="6974815" cy="1413483"/>
          </a:xfrm>
          <a:prstGeom prst="rect">
            <a:avLst/>
          </a:prstGeom>
        </p:spPr>
        <p:txBody>
          <a:bodyPr anchor="b">
            <a:noAutofit/>
          </a:bodyPr>
          <a:lstStyle>
            <a:lvl1pPr marL="0" indent="0" algn="ctr">
              <a:lnSpc>
                <a:spcPct val="100000"/>
              </a:lnSpc>
              <a:buNone/>
              <a:defRPr sz="4000">
                <a:solidFill>
                  <a:srgbClr val="53565A"/>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Click to edit title</a:t>
            </a:r>
            <a:br>
              <a:rPr lang="en-US" dirty="0"/>
            </a:br>
            <a:r>
              <a:rPr lang="en-US" dirty="0"/>
              <a:t>max over 2 lines</a:t>
            </a:r>
            <a:endParaRPr lang="de-DE" dirty="0"/>
          </a:p>
        </p:txBody>
      </p:sp>
      <p:sp>
        <p:nvSpPr>
          <p:cNvPr id="9" name="Title 1"/>
          <p:cNvSpPr>
            <a:spLocks noGrp="1"/>
          </p:cNvSpPr>
          <p:nvPr>
            <p:ph type="title" hasCustomPrompt="1"/>
          </p:nvPr>
        </p:nvSpPr>
        <p:spPr>
          <a:xfrm>
            <a:off x="1084593" y="2641599"/>
            <a:ext cx="6974815" cy="660401"/>
          </a:xfrm>
        </p:spPr>
        <p:txBody>
          <a:bodyPr anchor="t">
            <a:noAutofit/>
          </a:bodyPr>
          <a:lstStyle>
            <a:lvl1pPr algn="ctr">
              <a:lnSpc>
                <a:spcPct val="100000"/>
              </a:lnSpc>
              <a:defRPr sz="2000">
                <a:solidFill>
                  <a:srgbClr val="53565A"/>
                </a:solidFill>
              </a:defRPr>
            </a:lvl1pPr>
          </a:lstStyle>
          <a:p>
            <a:r>
              <a:rPr lang="en-US"/>
              <a:t>Subtitle</a:t>
            </a:r>
            <a:endParaRPr lang="de-DE"/>
          </a:p>
        </p:txBody>
      </p:sp>
      <p:sp>
        <p:nvSpPr>
          <p:cNvPr id="11" name="Date Placeholder 4">
            <a:extLst>
              <a:ext uri="{FF2B5EF4-FFF2-40B4-BE49-F238E27FC236}">
                <a16:creationId xmlns:a16="http://schemas.microsoft.com/office/drawing/2014/main" id="{CD7375B6-8FB2-FA41-8303-0DC8B5B1D8F4}"/>
              </a:ext>
            </a:extLst>
          </p:cNvPr>
          <p:cNvSpPr>
            <a:spLocks noGrp="1"/>
          </p:cNvSpPr>
          <p:nvPr>
            <p:ph type="dt" sz="half" idx="2"/>
          </p:nvPr>
        </p:nvSpPr>
        <p:spPr>
          <a:xfrm>
            <a:off x="100844" y="4849648"/>
            <a:ext cx="3086100" cy="162814"/>
          </a:xfrm>
          <a:prstGeom prst="rect">
            <a:avLst/>
          </a:prstGeom>
        </p:spPr>
        <p:txBody>
          <a:bodyPr/>
          <a:lstStyle>
            <a:lvl1pPr>
              <a:defRPr sz="1000">
                <a:solidFill>
                  <a:schemeClr val="tx1">
                    <a:lumMod val="60000"/>
                    <a:lumOff val="40000"/>
                  </a:schemeClr>
                </a:solidFill>
                <a:latin typeface="NexusSansPro" panose="020B0504030101020102" pitchFamily="34" charset="77"/>
                <a:cs typeface="NexusSansPro" panose="020B0504030101020102" pitchFamily="34" charset="77"/>
              </a:defRPr>
            </a:lvl1pPr>
          </a:lstStyle>
          <a:p>
            <a:r>
              <a:rPr lang="en-US" dirty="0"/>
              <a:t>2022</a:t>
            </a:r>
          </a:p>
        </p:txBody>
      </p:sp>
      <p:sp>
        <p:nvSpPr>
          <p:cNvPr id="12" name="Footer Placeholder 5">
            <a:extLst>
              <a:ext uri="{FF2B5EF4-FFF2-40B4-BE49-F238E27FC236}">
                <a16:creationId xmlns:a16="http://schemas.microsoft.com/office/drawing/2014/main" id="{7A439882-8C1B-484F-AA0B-B91EDCE7226C}"/>
              </a:ext>
            </a:extLst>
          </p:cNvPr>
          <p:cNvSpPr>
            <a:spLocks noGrp="1"/>
          </p:cNvSpPr>
          <p:nvPr>
            <p:ph type="ftr" sz="quarter" idx="3"/>
          </p:nvPr>
        </p:nvSpPr>
        <p:spPr>
          <a:xfrm>
            <a:off x="100844" y="4658591"/>
            <a:ext cx="3086100" cy="162244"/>
          </a:xfrm>
          <a:prstGeom prst="rect">
            <a:avLst/>
          </a:prstGeom>
        </p:spPr>
        <p:txBody>
          <a:bodyPr/>
          <a:lstStyle>
            <a:lvl1pPr>
              <a:defRPr sz="1000">
                <a:solidFill>
                  <a:schemeClr val="tx1">
                    <a:lumMod val="60000"/>
                    <a:lumOff val="40000"/>
                  </a:schemeClr>
                </a:solidFill>
                <a:latin typeface="NexusSansPro" panose="020B0504030101020102" pitchFamily="34" charset="77"/>
                <a:cs typeface="NexusSansPro" panose="020B0504030101020102" pitchFamily="34" charset="77"/>
              </a:defRPr>
            </a:lvl1pPr>
          </a:lstStyle>
          <a:p>
            <a:r>
              <a:rPr lang="en-US" dirty="0"/>
              <a:t>HCM UX Design Overview</a:t>
            </a:r>
            <a:endParaRPr lang="de-DE" dirty="0"/>
          </a:p>
        </p:txBody>
      </p:sp>
    </p:spTree>
    <p:extLst>
      <p:ext uri="{BB962C8B-B14F-4D97-AF65-F5344CB8AC3E}">
        <p14:creationId xmlns:p14="http://schemas.microsoft.com/office/powerpoint/2010/main" val="1727018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a:t>Title</a:t>
            </a:r>
            <a:endParaRPr lang="de-DE"/>
          </a:p>
        </p:txBody>
      </p:sp>
      <p:sp>
        <p:nvSpPr>
          <p:cNvPr id="11" name="Text Placeholder 8"/>
          <p:cNvSpPr>
            <a:spLocks noGrp="1"/>
          </p:cNvSpPr>
          <p:nvPr>
            <p:ph type="body" sz="quarter" idx="13" hasCustomPrompt="1"/>
          </p:nvPr>
        </p:nvSpPr>
        <p:spPr>
          <a:xfrm>
            <a:off x="576263" y="1064854"/>
            <a:ext cx="7991475" cy="3264797"/>
          </a:xfrm>
          <a:prstGeom prst="rect">
            <a:avLst/>
          </a:prstGeom>
        </p:spPr>
        <p:txBody>
          <a:bodyPr>
            <a:normAutofit/>
          </a:bodyPr>
          <a:lstStyle>
            <a:lvl1pPr marL="0" indent="0">
              <a:lnSpc>
                <a:spcPct val="100000"/>
              </a:lnSpc>
              <a:buFont typeface="Arial" charset="0"/>
              <a:buNone/>
              <a:defRPr sz="18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a:t>Click to add text</a:t>
            </a:r>
          </a:p>
        </p:txBody>
      </p:sp>
      <p:sp>
        <p:nvSpPr>
          <p:cNvPr id="7" name="Date Placeholder 4">
            <a:extLst>
              <a:ext uri="{FF2B5EF4-FFF2-40B4-BE49-F238E27FC236}">
                <a16:creationId xmlns:a16="http://schemas.microsoft.com/office/drawing/2014/main" id="{EE345268-08D0-514F-8EDD-225346DF1204}"/>
              </a:ext>
            </a:extLst>
          </p:cNvPr>
          <p:cNvSpPr>
            <a:spLocks noGrp="1"/>
          </p:cNvSpPr>
          <p:nvPr>
            <p:ph type="dt" sz="half" idx="2"/>
          </p:nvPr>
        </p:nvSpPr>
        <p:spPr>
          <a:xfrm>
            <a:off x="100844" y="4849648"/>
            <a:ext cx="3086100" cy="162814"/>
          </a:xfrm>
          <a:prstGeom prst="rect">
            <a:avLst/>
          </a:prstGeom>
        </p:spPr>
        <p:txBody>
          <a:bodyPr/>
          <a:lstStyle>
            <a:lvl1pPr>
              <a:defRPr sz="1000">
                <a:solidFill>
                  <a:schemeClr val="tx1">
                    <a:lumMod val="60000"/>
                    <a:lumOff val="40000"/>
                  </a:schemeClr>
                </a:solidFill>
                <a:latin typeface="NexusSansPro" panose="020B0504030101020102" pitchFamily="34" charset="77"/>
                <a:cs typeface="NexusSansPro" panose="020B0504030101020102" pitchFamily="34" charset="77"/>
              </a:defRPr>
            </a:lvl1pPr>
          </a:lstStyle>
          <a:p>
            <a:r>
              <a:rPr lang="en-US" dirty="0"/>
              <a:t>2022</a:t>
            </a:r>
          </a:p>
        </p:txBody>
      </p:sp>
      <p:sp>
        <p:nvSpPr>
          <p:cNvPr id="8" name="Footer Placeholder 5">
            <a:extLst>
              <a:ext uri="{FF2B5EF4-FFF2-40B4-BE49-F238E27FC236}">
                <a16:creationId xmlns:a16="http://schemas.microsoft.com/office/drawing/2014/main" id="{21095B32-F700-8B46-84DF-471133302FE2}"/>
              </a:ext>
            </a:extLst>
          </p:cNvPr>
          <p:cNvSpPr>
            <a:spLocks noGrp="1"/>
          </p:cNvSpPr>
          <p:nvPr>
            <p:ph type="ftr" sz="quarter" idx="3"/>
          </p:nvPr>
        </p:nvSpPr>
        <p:spPr>
          <a:xfrm>
            <a:off x="100844" y="4658591"/>
            <a:ext cx="3086100" cy="162244"/>
          </a:xfrm>
          <a:prstGeom prst="rect">
            <a:avLst/>
          </a:prstGeom>
        </p:spPr>
        <p:txBody>
          <a:bodyPr/>
          <a:lstStyle>
            <a:lvl1pPr>
              <a:defRPr sz="1000">
                <a:solidFill>
                  <a:schemeClr val="tx1">
                    <a:lumMod val="60000"/>
                    <a:lumOff val="40000"/>
                  </a:schemeClr>
                </a:solidFill>
                <a:latin typeface="NexusSansPro" panose="020B0504030101020102" pitchFamily="34" charset="77"/>
                <a:cs typeface="NexusSansPro" panose="020B0504030101020102" pitchFamily="34" charset="77"/>
              </a:defRPr>
            </a:lvl1pPr>
          </a:lstStyle>
          <a:p>
            <a:r>
              <a:rPr lang="en-US" dirty="0"/>
              <a:t>HCM UX Design Overview</a:t>
            </a:r>
            <a:endParaRPr lang="de-DE" dirty="0"/>
          </a:p>
        </p:txBody>
      </p:sp>
    </p:spTree>
    <p:extLst>
      <p:ext uri="{BB962C8B-B14F-4D97-AF65-F5344CB8AC3E}">
        <p14:creationId xmlns:p14="http://schemas.microsoft.com/office/powerpoint/2010/main" val="864270132"/>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ain title slide with light photo and light text">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9144000" cy="5143500"/>
          </a:xfrm>
          <a:prstGeom prst="rect">
            <a:avLst/>
          </a:prstGeom>
          <a:solidFill>
            <a:srgbClr val="F2F2F2">
              <a:alpha val="7059"/>
            </a:srgbClr>
          </a:solidFill>
        </p:spPr>
        <p:txBody>
          <a:bodyPr>
            <a:normAutofit/>
          </a:bodyPr>
          <a:lstStyle>
            <a:lvl1pPr marL="0" indent="0" algn="r">
              <a:lnSpc>
                <a:spcPct val="100000"/>
              </a:lnSpc>
              <a:buNone/>
              <a:defRPr sz="1600" baseline="0"/>
            </a:lvl1pPr>
          </a:lstStyle>
          <a:p>
            <a:r>
              <a:rPr lang="en-US" noProof="0"/>
              <a:t>Click on icon to select picture</a:t>
            </a:r>
          </a:p>
        </p:txBody>
      </p:sp>
      <p:sp>
        <p:nvSpPr>
          <p:cNvPr id="2" name="Title 1"/>
          <p:cNvSpPr>
            <a:spLocks noGrp="1"/>
          </p:cNvSpPr>
          <p:nvPr>
            <p:ph type="ctrTitle" hasCustomPrompt="1"/>
          </p:nvPr>
        </p:nvSpPr>
        <p:spPr>
          <a:xfrm>
            <a:off x="475842" y="1659468"/>
            <a:ext cx="5112709" cy="1744133"/>
          </a:xfrm>
          <a:prstGeom prst="rect">
            <a:avLst/>
          </a:prstGeom>
        </p:spPr>
        <p:txBody>
          <a:bodyPr anchor="t" anchorCtr="0">
            <a:normAutofit/>
          </a:bodyPr>
          <a:lstStyle>
            <a:lvl1pPr algn="l">
              <a:lnSpc>
                <a:spcPct val="100000"/>
              </a:lnSpc>
              <a:defRPr sz="3800">
                <a:solidFill>
                  <a:schemeClr val="bg1"/>
                </a:solidFill>
              </a:defRPr>
            </a:lvl1pPr>
          </a:lstStyle>
          <a:p>
            <a:r>
              <a:rPr lang="en-US" noProof="0"/>
              <a:t>Click to edit title max over 2x lines</a:t>
            </a:r>
          </a:p>
        </p:txBody>
      </p:sp>
      <p:sp>
        <p:nvSpPr>
          <p:cNvPr id="12" name="Text Placeholder 11"/>
          <p:cNvSpPr>
            <a:spLocks noGrp="1"/>
          </p:cNvSpPr>
          <p:nvPr>
            <p:ph type="body" sz="quarter" idx="14" hasCustomPrompt="1"/>
          </p:nvPr>
        </p:nvSpPr>
        <p:spPr>
          <a:xfrm>
            <a:off x="475842" y="4326325"/>
            <a:ext cx="5112709" cy="490001"/>
          </a:xfrm>
          <a:prstGeom prst="rect">
            <a:avLst/>
          </a:prstGeom>
        </p:spPr>
        <p:txBody>
          <a:bodyPr>
            <a:normAutofit/>
          </a:bodyPr>
          <a:lstStyle>
            <a:lvl1pPr marL="0" indent="0">
              <a:lnSpc>
                <a:spcPct val="100000"/>
              </a:lnSpc>
              <a:spcBef>
                <a:spcPts val="0"/>
              </a:spcBef>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a:t>Month, year</a:t>
            </a:r>
            <a:br>
              <a:rPr lang="en-US"/>
            </a:br>
            <a:r>
              <a:rPr lang="en-US"/>
              <a:t>Name presenter</a:t>
            </a:r>
            <a:endParaRPr lang="de-DE"/>
          </a:p>
        </p:txBody>
      </p:sp>
      <p:sp>
        <p:nvSpPr>
          <p:cNvPr id="7" name="TextBox 6"/>
          <p:cNvSpPr txBox="1"/>
          <p:nvPr userDrawn="1"/>
        </p:nvSpPr>
        <p:spPr>
          <a:xfrm>
            <a:off x="-3556000" y="0"/>
            <a:ext cx="3413125" cy="2492990"/>
          </a:xfrm>
          <a:prstGeom prst="rect">
            <a:avLst/>
          </a:prstGeom>
          <a:solidFill>
            <a:srgbClr val="FFFF99"/>
          </a:solidFill>
        </p:spPr>
        <p:txBody>
          <a:bodyPr wrap="square" rtlCol="0">
            <a:spAutoFit/>
          </a:bodyPr>
          <a:lstStyle/>
          <a:p>
            <a:pPr defTabSz="914378"/>
            <a:r>
              <a:rPr lang="en-US" sz="1200">
                <a:solidFill>
                  <a:srgbClr val="333333"/>
                </a:solidFill>
                <a:latin typeface="Arial"/>
                <a:cs typeface="Arial"/>
              </a:rPr>
              <a:t>IMPORTANT!!  </a:t>
            </a:r>
          </a:p>
          <a:p>
            <a:pPr defTabSz="914378"/>
            <a:endParaRPr lang="en-US" sz="1200">
              <a:solidFill>
                <a:srgbClr val="333333"/>
              </a:solidFill>
              <a:latin typeface="Arial"/>
              <a:cs typeface="Arial"/>
            </a:endParaRPr>
          </a:p>
          <a:p>
            <a:pPr defTabSz="914378"/>
            <a:r>
              <a:rPr lang="en-US" sz="1200">
                <a:solidFill>
                  <a:srgbClr val="333333"/>
                </a:solidFill>
                <a:latin typeface="Arial"/>
                <a:cs typeface="Arial"/>
              </a:rPr>
              <a:t>If you insert or change the picture, select it, click right and choose </a:t>
            </a:r>
            <a:r>
              <a:rPr lang="en-US" sz="1200">
                <a:solidFill>
                  <a:schemeClr val="accent2"/>
                </a:solidFill>
                <a:latin typeface="Arial"/>
                <a:cs typeface="Arial"/>
              </a:rPr>
              <a:t>Send to back</a:t>
            </a:r>
            <a:r>
              <a:rPr lang="en-US" sz="1200">
                <a:solidFill>
                  <a:srgbClr val="333333"/>
                </a:solidFill>
                <a:latin typeface="Arial"/>
                <a:cs typeface="Arial"/>
              </a:rPr>
              <a:t> from the right click menu to make the logo and text visible.</a:t>
            </a:r>
          </a:p>
          <a:p>
            <a:pPr defTabSz="914378"/>
            <a:endParaRPr lang="en-US" sz="1200">
              <a:solidFill>
                <a:srgbClr val="333333"/>
              </a:solidFill>
              <a:latin typeface="Arial"/>
              <a:cs typeface="Arial"/>
            </a:endParaRPr>
          </a:p>
          <a:p>
            <a:pPr defTabSz="914378"/>
            <a:endParaRPr lang="en-US" sz="1200">
              <a:solidFill>
                <a:srgbClr val="333333"/>
              </a:solidFill>
              <a:latin typeface="Arial"/>
              <a:cs typeface="Arial"/>
            </a:endParaRPr>
          </a:p>
          <a:p>
            <a:pPr defTabSz="914378"/>
            <a:r>
              <a:rPr lang="en-US" sz="1200" baseline="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200">
              <a:solidFill>
                <a:srgbClr val="333333"/>
              </a:solidFill>
              <a:latin typeface="Arial"/>
              <a:cs typeface="Arial"/>
            </a:endParaRPr>
          </a:p>
        </p:txBody>
      </p:sp>
      <p:sp>
        <p:nvSpPr>
          <p:cNvPr id="9" name="Text Placeholder 6"/>
          <p:cNvSpPr>
            <a:spLocks noGrp="1"/>
          </p:cNvSpPr>
          <p:nvPr>
            <p:ph type="body" sz="quarter" idx="16" hasCustomPrompt="1"/>
          </p:nvPr>
        </p:nvSpPr>
        <p:spPr>
          <a:xfrm>
            <a:off x="475842"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892" indent="0">
              <a:lnSpc>
                <a:spcPts val="3600"/>
              </a:lnSpc>
              <a:buNone/>
              <a:defRPr sz="3000">
                <a:solidFill>
                  <a:srgbClr val="FF6C00"/>
                </a:solidFill>
              </a:defRPr>
            </a:lvl2pPr>
            <a:lvl3pPr marL="685783" indent="0">
              <a:lnSpc>
                <a:spcPts val="3600"/>
              </a:lnSpc>
              <a:buNone/>
              <a:defRPr sz="3000">
                <a:solidFill>
                  <a:srgbClr val="FF6C00"/>
                </a:solidFill>
              </a:defRPr>
            </a:lvl3pPr>
            <a:lvl4pPr marL="1028675" indent="0">
              <a:lnSpc>
                <a:spcPts val="3600"/>
              </a:lnSpc>
              <a:buNone/>
              <a:defRPr sz="3000">
                <a:solidFill>
                  <a:srgbClr val="FF6C00"/>
                </a:solidFill>
              </a:defRPr>
            </a:lvl4pPr>
            <a:lvl5pPr marL="1371566" indent="0">
              <a:lnSpc>
                <a:spcPts val="3600"/>
              </a:lnSpc>
              <a:buNone/>
              <a:defRPr sz="3000">
                <a:solidFill>
                  <a:srgbClr val="FF6C00"/>
                </a:solidFill>
              </a:defRPr>
            </a:lvl5pPr>
          </a:lstStyle>
          <a:p>
            <a:pPr lvl="0"/>
            <a:r>
              <a:rPr lang="en-US"/>
              <a:t>Subtitle</a:t>
            </a:r>
            <a:endParaRPr lang="de-DE"/>
          </a:p>
        </p:txBody>
      </p:sp>
      <p:sp>
        <p:nvSpPr>
          <p:cNvPr id="16" name="Text Placeholder 9"/>
          <p:cNvSpPr>
            <a:spLocks noGrp="1"/>
          </p:cNvSpPr>
          <p:nvPr>
            <p:ph type="body" sz="quarter" idx="13"/>
          </p:nvPr>
        </p:nvSpPr>
        <p:spPr>
          <a:xfrm>
            <a:off x="475841" y="503628"/>
            <a:ext cx="787296" cy="86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556000" y="2679701"/>
            <a:ext cx="3413125" cy="2307701"/>
          </a:xfrm>
          <a:prstGeom prst="rect">
            <a:avLst/>
          </a:prstGeom>
        </p:spPr>
      </p:pic>
    </p:spTree>
    <p:extLst>
      <p:ext uri="{BB962C8B-B14F-4D97-AF65-F5344CB8AC3E}">
        <p14:creationId xmlns:p14="http://schemas.microsoft.com/office/powerpoint/2010/main" val="2537892367"/>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guide id="8" orient="horz">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ain title slide with light photo and dark text">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9144000" cy="5143500"/>
          </a:xfrm>
          <a:prstGeom prst="rect">
            <a:avLst/>
          </a:prstGeom>
          <a:solidFill>
            <a:srgbClr val="F2F2F2">
              <a:alpha val="7059"/>
            </a:srgbClr>
          </a:solidFill>
        </p:spPr>
        <p:txBody>
          <a:bodyPr>
            <a:normAutofit/>
          </a:bodyPr>
          <a:lstStyle>
            <a:lvl1pPr marL="0" indent="0" algn="r">
              <a:lnSpc>
                <a:spcPct val="100000"/>
              </a:lnSpc>
              <a:buNone/>
              <a:defRPr sz="1600" baseline="0"/>
            </a:lvl1pPr>
          </a:lstStyle>
          <a:p>
            <a:r>
              <a:rPr lang="de-DE"/>
              <a:t>Click on </a:t>
            </a:r>
            <a:r>
              <a:rPr lang="de-DE" err="1"/>
              <a:t>icon</a:t>
            </a:r>
            <a:r>
              <a:rPr lang="de-DE"/>
              <a:t> </a:t>
            </a:r>
            <a:r>
              <a:rPr lang="de-DE" err="1"/>
              <a:t>to</a:t>
            </a:r>
            <a:r>
              <a:rPr lang="de-DE"/>
              <a:t> </a:t>
            </a:r>
            <a:r>
              <a:rPr lang="de-DE" err="1"/>
              <a:t>select</a:t>
            </a:r>
            <a:r>
              <a:rPr lang="de-DE"/>
              <a:t> </a:t>
            </a:r>
            <a:r>
              <a:rPr lang="de-DE" err="1"/>
              <a:t>picture</a:t>
            </a:r>
            <a:endParaRPr lang="de-DE"/>
          </a:p>
        </p:txBody>
      </p:sp>
      <p:sp>
        <p:nvSpPr>
          <p:cNvPr id="2" name="Title 1"/>
          <p:cNvSpPr>
            <a:spLocks noGrp="1"/>
          </p:cNvSpPr>
          <p:nvPr>
            <p:ph type="ctrTitle" hasCustomPrompt="1"/>
          </p:nvPr>
        </p:nvSpPr>
        <p:spPr>
          <a:xfrm>
            <a:off x="475842" y="1659468"/>
            <a:ext cx="5112709" cy="1744133"/>
          </a:xfrm>
          <a:prstGeom prst="rect">
            <a:avLst/>
          </a:prstGeom>
        </p:spPr>
        <p:txBody>
          <a:bodyPr anchor="t" anchorCtr="0">
            <a:normAutofit/>
          </a:bodyPr>
          <a:lstStyle>
            <a:lvl1pPr algn="l">
              <a:lnSpc>
                <a:spcPct val="100000"/>
              </a:lnSpc>
              <a:defRPr sz="3800">
                <a:solidFill>
                  <a:srgbClr val="53565A"/>
                </a:solidFill>
              </a:defRPr>
            </a:lvl1pPr>
          </a:lstStyle>
          <a:p>
            <a:r>
              <a:rPr lang="en-US" noProof="0"/>
              <a:t>Click to edit title max over 2x lines</a:t>
            </a:r>
          </a:p>
        </p:txBody>
      </p:sp>
      <p:sp>
        <p:nvSpPr>
          <p:cNvPr id="12" name="Text Placeholder 11"/>
          <p:cNvSpPr>
            <a:spLocks noGrp="1"/>
          </p:cNvSpPr>
          <p:nvPr>
            <p:ph type="body" sz="quarter" idx="14" hasCustomPrompt="1"/>
          </p:nvPr>
        </p:nvSpPr>
        <p:spPr>
          <a:xfrm>
            <a:off x="475842" y="4326325"/>
            <a:ext cx="5112709" cy="490001"/>
          </a:xfrm>
          <a:prstGeom prst="rect">
            <a:avLst/>
          </a:prstGeom>
        </p:spPr>
        <p:txBody>
          <a:bodyPr>
            <a:normAutofit/>
          </a:bodyPr>
          <a:lstStyle>
            <a:lvl1pPr marL="0" indent="0">
              <a:lnSpc>
                <a:spcPct val="100000"/>
              </a:lnSpc>
              <a:spcBef>
                <a:spcPts val="0"/>
              </a:spcBef>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a:t>Month, year</a:t>
            </a:r>
            <a:br>
              <a:rPr lang="en-US"/>
            </a:br>
            <a:r>
              <a:rPr lang="en-US"/>
              <a:t>Name presenter</a:t>
            </a:r>
            <a:endParaRPr lang="de-DE"/>
          </a:p>
        </p:txBody>
      </p:sp>
      <p:sp>
        <p:nvSpPr>
          <p:cNvPr id="7" name="TextBox 6"/>
          <p:cNvSpPr txBox="1"/>
          <p:nvPr userDrawn="1"/>
        </p:nvSpPr>
        <p:spPr>
          <a:xfrm>
            <a:off x="-3556000" y="0"/>
            <a:ext cx="3413125" cy="2492990"/>
          </a:xfrm>
          <a:prstGeom prst="rect">
            <a:avLst/>
          </a:prstGeom>
          <a:solidFill>
            <a:srgbClr val="FFFF99"/>
          </a:solidFill>
        </p:spPr>
        <p:txBody>
          <a:bodyPr wrap="square" rtlCol="0">
            <a:spAutoFit/>
          </a:bodyPr>
          <a:lstStyle/>
          <a:p>
            <a:pPr defTabSz="914378"/>
            <a:r>
              <a:rPr lang="en-US" sz="1200">
                <a:solidFill>
                  <a:srgbClr val="333333"/>
                </a:solidFill>
                <a:latin typeface="Arial"/>
                <a:cs typeface="Arial"/>
              </a:rPr>
              <a:t>IMPORTANT!!  </a:t>
            </a:r>
          </a:p>
          <a:p>
            <a:pPr defTabSz="914378"/>
            <a:endParaRPr lang="en-US" sz="1200">
              <a:solidFill>
                <a:srgbClr val="333333"/>
              </a:solidFill>
              <a:latin typeface="Arial"/>
              <a:cs typeface="Arial"/>
            </a:endParaRPr>
          </a:p>
          <a:p>
            <a:pPr defTabSz="914378"/>
            <a:r>
              <a:rPr lang="en-US" sz="1200">
                <a:solidFill>
                  <a:srgbClr val="333333"/>
                </a:solidFill>
                <a:latin typeface="Arial"/>
                <a:cs typeface="Arial"/>
              </a:rPr>
              <a:t>If you insert or change the picture, select it, click right and choose </a:t>
            </a:r>
            <a:r>
              <a:rPr lang="en-US" sz="1200">
                <a:solidFill>
                  <a:schemeClr val="accent2"/>
                </a:solidFill>
                <a:latin typeface="Arial"/>
                <a:cs typeface="Arial"/>
              </a:rPr>
              <a:t>Send to back</a:t>
            </a:r>
            <a:r>
              <a:rPr lang="en-US" sz="1200">
                <a:solidFill>
                  <a:srgbClr val="333333"/>
                </a:solidFill>
                <a:latin typeface="Arial"/>
                <a:cs typeface="Arial"/>
              </a:rPr>
              <a:t> from the right click menu to make the logo and text visible.</a:t>
            </a:r>
          </a:p>
          <a:p>
            <a:pPr defTabSz="914378"/>
            <a:endParaRPr lang="en-US" sz="1200">
              <a:solidFill>
                <a:srgbClr val="333333"/>
              </a:solidFill>
              <a:latin typeface="Arial"/>
              <a:cs typeface="Arial"/>
            </a:endParaRPr>
          </a:p>
          <a:p>
            <a:pPr defTabSz="914378"/>
            <a:endParaRPr lang="en-US" sz="1200">
              <a:solidFill>
                <a:srgbClr val="333333"/>
              </a:solidFill>
              <a:latin typeface="Arial"/>
              <a:cs typeface="Arial"/>
            </a:endParaRPr>
          </a:p>
          <a:p>
            <a:pPr defTabSz="914378"/>
            <a:r>
              <a:rPr lang="en-US" sz="1200" baseline="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200">
              <a:solidFill>
                <a:srgbClr val="333333"/>
              </a:solidFill>
              <a:latin typeface="Arial"/>
              <a:cs typeface="Arial"/>
            </a:endParaRPr>
          </a:p>
        </p:txBody>
      </p:sp>
      <p:sp>
        <p:nvSpPr>
          <p:cNvPr id="9" name="Text Placeholder 6"/>
          <p:cNvSpPr>
            <a:spLocks noGrp="1"/>
          </p:cNvSpPr>
          <p:nvPr>
            <p:ph type="body" sz="quarter" idx="16" hasCustomPrompt="1"/>
          </p:nvPr>
        </p:nvSpPr>
        <p:spPr>
          <a:xfrm>
            <a:off x="475842"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892" indent="0">
              <a:lnSpc>
                <a:spcPts val="3600"/>
              </a:lnSpc>
              <a:buNone/>
              <a:defRPr sz="3000">
                <a:solidFill>
                  <a:srgbClr val="FF6C00"/>
                </a:solidFill>
              </a:defRPr>
            </a:lvl2pPr>
            <a:lvl3pPr marL="685783" indent="0">
              <a:lnSpc>
                <a:spcPts val="3600"/>
              </a:lnSpc>
              <a:buNone/>
              <a:defRPr sz="3000">
                <a:solidFill>
                  <a:srgbClr val="FF6C00"/>
                </a:solidFill>
              </a:defRPr>
            </a:lvl3pPr>
            <a:lvl4pPr marL="1028675" indent="0">
              <a:lnSpc>
                <a:spcPts val="3600"/>
              </a:lnSpc>
              <a:buNone/>
              <a:defRPr sz="3000">
                <a:solidFill>
                  <a:srgbClr val="FF6C00"/>
                </a:solidFill>
              </a:defRPr>
            </a:lvl4pPr>
            <a:lvl5pPr marL="1371566" indent="0">
              <a:lnSpc>
                <a:spcPts val="3600"/>
              </a:lnSpc>
              <a:buNone/>
              <a:defRPr sz="3000">
                <a:solidFill>
                  <a:srgbClr val="FF6C00"/>
                </a:solidFill>
              </a:defRPr>
            </a:lvl5pPr>
          </a:lstStyle>
          <a:p>
            <a:pPr lvl="0"/>
            <a:r>
              <a:rPr lang="en-US"/>
              <a:t>Subtitle</a:t>
            </a:r>
            <a:endParaRPr lang="de-DE"/>
          </a:p>
        </p:txBody>
      </p:sp>
      <p:sp>
        <p:nvSpPr>
          <p:cNvPr id="13" name="Text Placeholder 9"/>
          <p:cNvSpPr>
            <a:spLocks noGrp="1"/>
          </p:cNvSpPr>
          <p:nvPr>
            <p:ph type="body" sz="quarter" idx="13"/>
          </p:nvPr>
        </p:nvSpPr>
        <p:spPr>
          <a:xfrm>
            <a:off x="475841" y="503628"/>
            <a:ext cx="787296" cy="86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556000" y="2679701"/>
            <a:ext cx="3413125" cy="2307701"/>
          </a:xfrm>
          <a:prstGeom prst="rect">
            <a:avLst/>
          </a:prstGeom>
        </p:spPr>
      </p:pic>
    </p:spTree>
    <p:extLst>
      <p:ext uri="{BB962C8B-B14F-4D97-AF65-F5344CB8AC3E}">
        <p14:creationId xmlns:p14="http://schemas.microsoft.com/office/powerpoint/2010/main" val="764768386"/>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guide id="8" orient="horz">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87770" y="1152000"/>
            <a:ext cx="8079968" cy="3182379"/>
          </a:xfrm>
        </p:spPr>
        <p:txBody>
          <a:bodyPr/>
          <a:lstStyle>
            <a:lvl1pPr>
              <a:lnSpc>
                <a:spcPts val="2400"/>
              </a:lnSpc>
              <a:spcAft>
                <a:spcPts val="600"/>
              </a:spcAft>
              <a:defRPr sz="1500"/>
            </a:lvl1pPr>
            <a:lvl2pPr>
              <a:lnSpc>
                <a:spcPts val="2400"/>
              </a:lnSpc>
              <a:spcBef>
                <a:spcPts val="0"/>
              </a:spcBef>
              <a:spcAft>
                <a:spcPts val="600"/>
              </a:spcAft>
              <a:defRPr sz="1500"/>
            </a:lvl2pPr>
            <a:lvl3pPr>
              <a:lnSpc>
                <a:spcPts val="2400"/>
              </a:lnSpc>
              <a:spcBef>
                <a:spcPts val="0"/>
              </a:spcBef>
              <a:spcAft>
                <a:spcPts val="600"/>
              </a:spcAft>
              <a:defRPr sz="1500"/>
            </a:lvl3pPr>
            <a:lvl4pPr>
              <a:lnSpc>
                <a:spcPts val="2400"/>
              </a:lnSpc>
              <a:spcBef>
                <a:spcPts val="0"/>
              </a:spcBef>
              <a:spcAft>
                <a:spcPts val="600"/>
              </a:spcAft>
              <a:defRPr sz="1500"/>
            </a:lvl4pPr>
            <a:lvl5pPr>
              <a:lnSpc>
                <a:spcPts val="2400"/>
              </a:lnSpc>
              <a:spcBef>
                <a:spcPts val="0"/>
              </a:spcBef>
              <a:spcAft>
                <a:spcPts val="600"/>
              </a:spcAft>
              <a:defRPr sz="1500"/>
            </a:lvl5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de-DE"/>
          </a:p>
        </p:txBody>
      </p:sp>
      <p:sp>
        <p:nvSpPr>
          <p:cNvPr id="5" name="Date Placeholder 4"/>
          <p:cNvSpPr>
            <a:spLocks noGrp="1"/>
          </p:cNvSpPr>
          <p:nvPr>
            <p:ph type="dt" sz="half" idx="14"/>
          </p:nvPr>
        </p:nvSpPr>
        <p:spPr>
          <a:xfrm>
            <a:off x="487770" y="4762718"/>
            <a:ext cx="3086100" cy="162814"/>
          </a:xfrm>
          <a:prstGeom prst="rect">
            <a:avLst/>
          </a:prstGeom>
        </p:spPr>
        <p:txBody>
          <a:bodyPr/>
          <a:lstStyle>
            <a:lvl1pPr>
              <a:defRPr sz="1000">
                <a:solidFill>
                  <a:schemeClr val="tx1">
                    <a:lumMod val="60000"/>
                    <a:lumOff val="40000"/>
                  </a:schemeClr>
                </a:solidFill>
                <a:latin typeface="NexusSansPro" panose="020B0504030101020102" pitchFamily="34" charset="77"/>
                <a:cs typeface="NexusSansPro" panose="020B0504030101020102" pitchFamily="34" charset="77"/>
              </a:defRPr>
            </a:lvl1pPr>
          </a:lstStyle>
          <a:p>
            <a:r>
              <a:rPr lang="en-US"/>
              <a:t>3/6/2020</a:t>
            </a:r>
          </a:p>
        </p:txBody>
      </p:sp>
      <p:sp>
        <p:nvSpPr>
          <p:cNvPr id="6" name="Footer Placeholder 5"/>
          <p:cNvSpPr>
            <a:spLocks noGrp="1"/>
          </p:cNvSpPr>
          <p:nvPr>
            <p:ph type="ftr" sz="quarter" idx="15"/>
          </p:nvPr>
        </p:nvSpPr>
        <p:spPr>
          <a:xfrm>
            <a:off x="487770" y="4571661"/>
            <a:ext cx="3086100" cy="162244"/>
          </a:xfrm>
          <a:prstGeom prst="rect">
            <a:avLst/>
          </a:prstGeom>
        </p:spPr>
        <p:txBody>
          <a:bodyPr/>
          <a:lstStyle>
            <a:lvl1pPr>
              <a:defRPr sz="1000">
                <a:solidFill>
                  <a:schemeClr val="tx1">
                    <a:lumMod val="60000"/>
                    <a:lumOff val="40000"/>
                  </a:schemeClr>
                </a:solidFill>
                <a:latin typeface="NexusSansPro" panose="020B0504030101020102" pitchFamily="34" charset="77"/>
                <a:cs typeface="NexusSansPro" panose="020B0504030101020102" pitchFamily="34" charset="77"/>
              </a:defRPr>
            </a:lvl1pPr>
          </a:lstStyle>
          <a:p>
            <a:r>
              <a:rPr lang="en-US"/>
              <a:t>EdTech Research Highlights</a:t>
            </a:r>
            <a:endParaRPr lang="de-DE"/>
          </a:p>
        </p:txBody>
      </p:sp>
    </p:spTree>
    <p:extLst>
      <p:ext uri="{BB962C8B-B14F-4D97-AF65-F5344CB8AC3E}">
        <p14:creationId xmlns:p14="http://schemas.microsoft.com/office/powerpoint/2010/main" val="1262608357"/>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799"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ain title slide with dark photo">
    <p:spTree>
      <p:nvGrpSpPr>
        <p:cNvPr id="1" name=""/>
        <p:cNvGrpSpPr/>
        <p:nvPr/>
      </p:nvGrpSpPr>
      <p:grpSpPr>
        <a:xfrm>
          <a:off x="0" y="0"/>
          <a:ext cx="0" cy="0"/>
          <a:chOff x="0" y="0"/>
          <a:chExt cx="0" cy="0"/>
        </a:xfrm>
      </p:grpSpPr>
      <p:sp>
        <p:nvSpPr>
          <p:cNvPr id="14" name="AchtergrondBeeld"/>
          <p:cNvSpPr>
            <a:spLocks noGrp="1"/>
          </p:cNvSpPr>
          <p:nvPr>
            <p:ph type="pic" sz="quarter" idx="15" hasCustomPrompt="1"/>
          </p:nvPr>
        </p:nvSpPr>
        <p:spPr>
          <a:xfrm>
            <a:off x="0" y="0"/>
            <a:ext cx="9144000" cy="5143500"/>
          </a:xfrm>
          <a:prstGeom prst="rect">
            <a:avLst/>
          </a:prstGeom>
          <a:solidFill>
            <a:srgbClr val="3E4043">
              <a:alpha val="14902"/>
            </a:srgbClr>
          </a:solidFill>
        </p:spPr>
        <p:txBody>
          <a:bodyPr>
            <a:normAutofit/>
          </a:bodyPr>
          <a:lstStyle>
            <a:lvl1pPr marL="0" indent="0" algn="r">
              <a:lnSpc>
                <a:spcPct val="100000"/>
              </a:lnSpc>
              <a:buNone/>
              <a:defRPr sz="1600" baseline="0"/>
            </a:lvl1pPr>
          </a:lstStyle>
          <a:p>
            <a:r>
              <a:rPr lang="de-DE"/>
              <a:t>Click on icon to select picture</a:t>
            </a:r>
          </a:p>
        </p:txBody>
      </p:sp>
      <p:sp>
        <p:nvSpPr>
          <p:cNvPr id="12" name="Text Placeholder 11"/>
          <p:cNvSpPr>
            <a:spLocks noGrp="1"/>
          </p:cNvSpPr>
          <p:nvPr>
            <p:ph type="body" sz="quarter" idx="14" hasCustomPrompt="1"/>
          </p:nvPr>
        </p:nvSpPr>
        <p:spPr>
          <a:xfrm>
            <a:off x="475842" y="4326325"/>
            <a:ext cx="5112709" cy="490001"/>
          </a:xfrm>
          <a:prstGeom prst="rect">
            <a:avLst/>
          </a:prstGeom>
        </p:spPr>
        <p:txBody>
          <a:bodyPr>
            <a:normAutofit/>
          </a:bodyPr>
          <a:lstStyle>
            <a:lvl1pPr marL="0" indent="0">
              <a:lnSpc>
                <a:spcPct val="100000"/>
              </a:lnSpc>
              <a:spcBef>
                <a:spcPts val="0"/>
              </a:spcBef>
              <a:buNone/>
              <a:defRPr sz="1300">
                <a:solidFill>
                  <a:schemeClr val="bg1"/>
                </a:solidFill>
              </a:defRPr>
            </a:lvl1pPr>
            <a:lvl2pPr marL="0" indent="0">
              <a:buNone/>
              <a:defRPr sz="1000"/>
            </a:lvl2pPr>
            <a:lvl3pPr marL="0" indent="0">
              <a:buNone/>
              <a:defRPr sz="1000"/>
            </a:lvl3pPr>
            <a:lvl4pPr marL="0" indent="0">
              <a:buNone/>
              <a:defRPr sz="1000"/>
            </a:lvl4pPr>
            <a:lvl5pPr marL="0" indent="0">
              <a:buNone/>
              <a:defRPr sz="1000"/>
            </a:lvl5pPr>
          </a:lstStyle>
          <a:p>
            <a:pPr lvl="0"/>
            <a:r>
              <a:rPr lang="en-US"/>
              <a:t>Month, year</a:t>
            </a:r>
            <a:br>
              <a:rPr lang="en-US"/>
            </a:br>
            <a:r>
              <a:rPr lang="en-US"/>
              <a:t>Name presenter</a:t>
            </a:r>
            <a:endParaRPr lang="de-DE"/>
          </a:p>
        </p:txBody>
      </p:sp>
      <p:sp>
        <p:nvSpPr>
          <p:cNvPr id="17" name="TextBox 16"/>
          <p:cNvSpPr txBox="1"/>
          <p:nvPr userDrawn="1"/>
        </p:nvSpPr>
        <p:spPr>
          <a:xfrm>
            <a:off x="-3556000" y="0"/>
            <a:ext cx="3413125" cy="2492990"/>
          </a:xfrm>
          <a:prstGeom prst="rect">
            <a:avLst/>
          </a:prstGeom>
          <a:solidFill>
            <a:srgbClr val="FFFF99"/>
          </a:solidFill>
        </p:spPr>
        <p:txBody>
          <a:bodyPr wrap="square" rtlCol="0">
            <a:spAutoFit/>
          </a:bodyPr>
          <a:lstStyle/>
          <a:p>
            <a:pPr defTabSz="914378"/>
            <a:r>
              <a:rPr lang="en-US" sz="1200">
                <a:solidFill>
                  <a:srgbClr val="333333"/>
                </a:solidFill>
                <a:latin typeface="Arial"/>
                <a:cs typeface="Arial"/>
              </a:rPr>
              <a:t>IMPORTANT!!  </a:t>
            </a:r>
          </a:p>
          <a:p>
            <a:pPr defTabSz="914378"/>
            <a:endParaRPr lang="en-US" sz="1200">
              <a:solidFill>
                <a:srgbClr val="333333"/>
              </a:solidFill>
              <a:latin typeface="Arial"/>
              <a:cs typeface="Arial"/>
            </a:endParaRPr>
          </a:p>
          <a:p>
            <a:pPr defTabSz="914378"/>
            <a:r>
              <a:rPr lang="en-US" sz="1200">
                <a:solidFill>
                  <a:srgbClr val="333333"/>
                </a:solidFill>
                <a:latin typeface="Arial"/>
                <a:cs typeface="Arial"/>
              </a:rPr>
              <a:t>If you insert or change the picture, select it, click right and choose </a:t>
            </a:r>
            <a:r>
              <a:rPr lang="en-US" sz="1200">
                <a:solidFill>
                  <a:schemeClr val="accent2"/>
                </a:solidFill>
                <a:latin typeface="Arial"/>
                <a:cs typeface="Arial"/>
              </a:rPr>
              <a:t>Send to back</a:t>
            </a:r>
            <a:r>
              <a:rPr lang="en-US" sz="1200">
                <a:solidFill>
                  <a:srgbClr val="333333"/>
                </a:solidFill>
                <a:latin typeface="Arial"/>
                <a:cs typeface="Arial"/>
              </a:rPr>
              <a:t> from the right click menu to make the logo and text visible.</a:t>
            </a:r>
          </a:p>
          <a:p>
            <a:pPr defTabSz="914378"/>
            <a:endParaRPr lang="en-US" sz="1200">
              <a:solidFill>
                <a:srgbClr val="333333"/>
              </a:solidFill>
              <a:latin typeface="Arial"/>
              <a:cs typeface="Arial"/>
            </a:endParaRPr>
          </a:p>
          <a:p>
            <a:pPr defTabSz="914378"/>
            <a:endParaRPr lang="en-US" sz="1200">
              <a:solidFill>
                <a:srgbClr val="333333"/>
              </a:solidFill>
              <a:latin typeface="Arial"/>
              <a:cs typeface="Arial"/>
            </a:endParaRPr>
          </a:p>
          <a:p>
            <a:pPr defTabSz="914378"/>
            <a:r>
              <a:rPr lang="en-US" sz="1200" baseline="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200">
              <a:solidFill>
                <a:srgbClr val="333333"/>
              </a:solidFill>
              <a:latin typeface="Arial"/>
              <a:cs typeface="Arial"/>
            </a:endParaRPr>
          </a:p>
        </p:txBody>
      </p:sp>
      <p:sp>
        <p:nvSpPr>
          <p:cNvPr id="20" name="Title 1"/>
          <p:cNvSpPr>
            <a:spLocks noGrp="1"/>
          </p:cNvSpPr>
          <p:nvPr>
            <p:ph type="ctrTitle" hasCustomPrompt="1"/>
          </p:nvPr>
        </p:nvSpPr>
        <p:spPr>
          <a:xfrm>
            <a:off x="475842" y="1659468"/>
            <a:ext cx="5112709" cy="1744133"/>
          </a:xfrm>
          <a:prstGeom prst="rect">
            <a:avLst/>
          </a:prstGeom>
        </p:spPr>
        <p:txBody>
          <a:bodyPr anchor="t" anchorCtr="0">
            <a:normAutofit/>
          </a:bodyPr>
          <a:lstStyle>
            <a:lvl1pPr algn="l">
              <a:lnSpc>
                <a:spcPct val="100000"/>
              </a:lnSpc>
              <a:defRPr sz="3800">
                <a:solidFill>
                  <a:schemeClr val="bg1"/>
                </a:solidFill>
              </a:defRPr>
            </a:lvl1pPr>
          </a:lstStyle>
          <a:p>
            <a:r>
              <a:rPr lang="en-US" noProof="0"/>
              <a:t>Click to edit title max over 2x lines</a:t>
            </a:r>
          </a:p>
        </p:txBody>
      </p:sp>
      <p:sp>
        <p:nvSpPr>
          <p:cNvPr id="21" name="Text Placeholder 6"/>
          <p:cNvSpPr>
            <a:spLocks noGrp="1"/>
          </p:cNvSpPr>
          <p:nvPr>
            <p:ph type="body" sz="quarter" idx="16" hasCustomPrompt="1"/>
          </p:nvPr>
        </p:nvSpPr>
        <p:spPr>
          <a:xfrm>
            <a:off x="475842"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892" indent="0">
              <a:lnSpc>
                <a:spcPts val="3600"/>
              </a:lnSpc>
              <a:buNone/>
              <a:defRPr sz="3000">
                <a:solidFill>
                  <a:srgbClr val="FF6C00"/>
                </a:solidFill>
              </a:defRPr>
            </a:lvl2pPr>
            <a:lvl3pPr marL="685783" indent="0">
              <a:lnSpc>
                <a:spcPts val="3600"/>
              </a:lnSpc>
              <a:buNone/>
              <a:defRPr sz="3000">
                <a:solidFill>
                  <a:srgbClr val="FF6C00"/>
                </a:solidFill>
              </a:defRPr>
            </a:lvl3pPr>
            <a:lvl4pPr marL="1028675" indent="0">
              <a:lnSpc>
                <a:spcPts val="3600"/>
              </a:lnSpc>
              <a:buNone/>
              <a:defRPr sz="3000">
                <a:solidFill>
                  <a:srgbClr val="FF6C00"/>
                </a:solidFill>
              </a:defRPr>
            </a:lvl4pPr>
            <a:lvl5pPr marL="1371566" indent="0">
              <a:lnSpc>
                <a:spcPts val="3600"/>
              </a:lnSpc>
              <a:buNone/>
              <a:defRPr sz="3000">
                <a:solidFill>
                  <a:srgbClr val="FF6C00"/>
                </a:solidFill>
              </a:defRPr>
            </a:lvl5pPr>
          </a:lstStyle>
          <a:p>
            <a:pPr lvl="0"/>
            <a:r>
              <a:rPr lang="en-US"/>
              <a:t>Subtitle</a:t>
            </a:r>
            <a:endParaRPr lang="de-DE"/>
          </a:p>
        </p:txBody>
      </p:sp>
      <p:sp>
        <p:nvSpPr>
          <p:cNvPr id="13" name="Text Placeholder 9"/>
          <p:cNvSpPr>
            <a:spLocks noGrp="1"/>
          </p:cNvSpPr>
          <p:nvPr>
            <p:ph type="body" sz="quarter" idx="13" hasCustomPrompt="1"/>
          </p:nvPr>
        </p:nvSpPr>
        <p:spPr>
          <a:xfrm>
            <a:off x="475841" y="503628"/>
            <a:ext cx="788400" cy="86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rmAutofit/>
          </a:bodyPr>
          <a:lstStyle>
            <a:lvl1pPr>
              <a:defRPr sz="100">
                <a:solidFill>
                  <a:schemeClr val="bg1"/>
                </a:solidFill>
              </a:defRPr>
            </a:lvl1pPr>
          </a:lstStyle>
          <a:p>
            <a:pPr lvl="0"/>
            <a:r>
              <a:rPr lang="en-US"/>
              <a:t>Edit Master text styles v</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556000" y="2679701"/>
            <a:ext cx="3413125" cy="2307701"/>
          </a:xfrm>
          <a:prstGeom prst="rect">
            <a:avLst/>
          </a:prstGeom>
        </p:spPr>
      </p:pic>
    </p:spTree>
    <p:extLst>
      <p:ext uri="{BB962C8B-B14F-4D97-AF65-F5344CB8AC3E}">
        <p14:creationId xmlns:p14="http://schemas.microsoft.com/office/powerpoint/2010/main" val="4031744276"/>
      </p:ext>
    </p:extLst>
  </p:cSld>
  <p:clrMapOvr>
    <a:masterClrMapping/>
  </p:clrMapOvr>
  <p:extLst>
    <p:ext uri="{DCECCB84-F9BA-43D5-87BE-67443E8EF086}">
      <p15:sldGuideLst xmlns:p15="http://schemas.microsoft.com/office/powerpoint/2012/main">
        <p15:guide id="1" orient="horz" pos="373">
          <p15:clr>
            <a:srgbClr val="FBAE40"/>
          </p15:clr>
        </p15:guide>
        <p15:guide id="2" orient="horz" pos="2867">
          <p15:clr>
            <a:srgbClr val="FBAE40"/>
          </p15:clr>
        </p15:guide>
        <p15:guide id="3" pos="363">
          <p15:clr>
            <a:srgbClr val="FBAE40"/>
          </p15:clr>
        </p15:guide>
        <p15:guide id="4" pos="2699">
          <p15:clr>
            <a:srgbClr val="FBAE40"/>
          </p15:clr>
        </p15:guide>
        <p15:guide id="5" pos="2880">
          <p15:clr>
            <a:srgbClr val="FBAE40"/>
          </p15:clr>
        </p15:guide>
        <p15:guide id="6" pos="3061">
          <p15:clr>
            <a:srgbClr val="FBAE40"/>
          </p15:clr>
        </p15:guide>
        <p15:guide id="7" pos="5397">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ain title slide with subtitle">
    <p:spTree>
      <p:nvGrpSpPr>
        <p:cNvPr id="1" name=""/>
        <p:cNvGrpSpPr/>
        <p:nvPr/>
      </p:nvGrpSpPr>
      <p:grpSpPr>
        <a:xfrm>
          <a:off x="0" y="0"/>
          <a:ext cx="0" cy="0"/>
          <a:chOff x="0" y="0"/>
          <a:chExt cx="0" cy="0"/>
        </a:xfrm>
      </p:grpSpPr>
      <p:sp>
        <p:nvSpPr>
          <p:cNvPr id="18" name="Text Placeholder 11"/>
          <p:cNvSpPr>
            <a:spLocks noGrp="1"/>
          </p:cNvSpPr>
          <p:nvPr>
            <p:ph type="body" sz="quarter" idx="14" hasCustomPrompt="1"/>
          </p:nvPr>
        </p:nvSpPr>
        <p:spPr>
          <a:xfrm>
            <a:off x="475842" y="4326325"/>
            <a:ext cx="5112709" cy="490001"/>
          </a:xfrm>
          <a:prstGeom prst="rect">
            <a:avLst/>
          </a:prstGeom>
        </p:spPr>
        <p:txBody>
          <a:bodyPr>
            <a:normAutofit/>
          </a:bodyPr>
          <a:lstStyle>
            <a:lvl1pPr marL="0" indent="0" algn="l">
              <a:lnSpc>
                <a:spcPct val="100000"/>
              </a:lnSpc>
              <a:spcBef>
                <a:spcPts val="0"/>
              </a:spcBef>
              <a:buFont typeface="Arial" charset="0"/>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a:t>Month, year</a:t>
            </a:r>
            <a:br>
              <a:rPr lang="en-US"/>
            </a:br>
            <a:r>
              <a:rPr lang="en-US"/>
              <a:t>Name presenter</a:t>
            </a:r>
            <a:endParaRPr lang="de-DE"/>
          </a:p>
        </p:txBody>
      </p:sp>
      <p:sp>
        <p:nvSpPr>
          <p:cNvPr id="8" name="Title 1"/>
          <p:cNvSpPr>
            <a:spLocks noGrp="1"/>
          </p:cNvSpPr>
          <p:nvPr>
            <p:ph type="ctrTitle" hasCustomPrompt="1"/>
          </p:nvPr>
        </p:nvSpPr>
        <p:spPr>
          <a:xfrm>
            <a:off x="475842" y="1659468"/>
            <a:ext cx="5112709" cy="1744133"/>
          </a:xfrm>
          <a:prstGeom prst="rect">
            <a:avLst/>
          </a:prstGeom>
        </p:spPr>
        <p:txBody>
          <a:bodyPr anchor="t" anchorCtr="0">
            <a:normAutofit/>
          </a:bodyPr>
          <a:lstStyle>
            <a:lvl1pPr algn="l">
              <a:lnSpc>
                <a:spcPct val="100000"/>
              </a:lnSpc>
              <a:defRPr sz="3800">
                <a:solidFill>
                  <a:srgbClr val="53565A"/>
                </a:solidFill>
              </a:defRPr>
            </a:lvl1pPr>
          </a:lstStyle>
          <a:p>
            <a:r>
              <a:rPr lang="en-US" noProof="0"/>
              <a:t>Click to edit title max over 2x lines</a:t>
            </a:r>
          </a:p>
        </p:txBody>
      </p:sp>
      <p:sp>
        <p:nvSpPr>
          <p:cNvPr id="10" name="Text Placeholder 6"/>
          <p:cNvSpPr>
            <a:spLocks noGrp="1"/>
          </p:cNvSpPr>
          <p:nvPr>
            <p:ph type="body" sz="quarter" idx="16" hasCustomPrompt="1"/>
          </p:nvPr>
        </p:nvSpPr>
        <p:spPr>
          <a:xfrm>
            <a:off x="475842"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892" indent="0">
              <a:lnSpc>
                <a:spcPts val="3600"/>
              </a:lnSpc>
              <a:buNone/>
              <a:defRPr sz="3000">
                <a:solidFill>
                  <a:srgbClr val="FF6C00"/>
                </a:solidFill>
              </a:defRPr>
            </a:lvl2pPr>
            <a:lvl3pPr marL="685783" indent="0">
              <a:lnSpc>
                <a:spcPts val="3600"/>
              </a:lnSpc>
              <a:buNone/>
              <a:defRPr sz="3000">
                <a:solidFill>
                  <a:srgbClr val="FF6C00"/>
                </a:solidFill>
              </a:defRPr>
            </a:lvl3pPr>
            <a:lvl4pPr marL="1028675" indent="0">
              <a:lnSpc>
                <a:spcPts val="3600"/>
              </a:lnSpc>
              <a:buNone/>
              <a:defRPr sz="3000">
                <a:solidFill>
                  <a:srgbClr val="FF6C00"/>
                </a:solidFill>
              </a:defRPr>
            </a:lvl4pPr>
            <a:lvl5pPr marL="1371566" indent="0">
              <a:lnSpc>
                <a:spcPts val="3600"/>
              </a:lnSpc>
              <a:buNone/>
              <a:defRPr sz="3000">
                <a:solidFill>
                  <a:srgbClr val="FF6C00"/>
                </a:solidFill>
              </a:defRPr>
            </a:lvl5pPr>
          </a:lstStyle>
          <a:p>
            <a:pPr lvl="0"/>
            <a:r>
              <a:rPr lang="en-US"/>
              <a:t>Subtitle</a:t>
            </a:r>
            <a:endParaRPr lang="de-DE"/>
          </a:p>
        </p:txBody>
      </p:sp>
      <p:pic>
        <p:nvPicPr>
          <p:cNvPr id="7" name="Picture 6">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9" y="1283679"/>
            <a:ext cx="3859822" cy="3859822"/>
          </a:xfrm>
          <a:prstGeom prst="rect">
            <a:avLst/>
          </a:prstGeom>
        </p:spPr>
      </p:pic>
      <p:sp>
        <p:nvSpPr>
          <p:cNvPr id="12" name="Text Placeholder 9"/>
          <p:cNvSpPr>
            <a:spLocks noGrp="1"/>
          </p:cNvSpPr>
          <p:nvPr>
            <p:ph type="body" sz="quarter" idx="13"/>
          </p:nvPr>
        </p:nvSpPr>
        <p:spPr>
          <a:xfrm>
            <a:off x="475841" y="503628"/>
            <a:ext cx="787296" cy="864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spTree>
    <p:extLst>
      <p:ext uri="{BB962C8B-B14F-4D97-AF65-F5344CB8AC3E}">
        <p14:creationId xmlns:p14="http://schemas.microsoft.com/office/powerpoint/2010/main" val="4190183592"/>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ain title slide">
    <p:spTree>
      <p:nvGrpSpPr>
        <p:cNvPr id="1" name=""/>
        <p:cNvGrpSpPr/>
        <p:nvPr/>
      </p:nvGrpSpPr>
      <p:grpSpPr>
        <a:xfrm>
          <a:off x="0" y="0"/>
          <a:ext cx="0" cy="0"/>
          <a:chOff x="0" y="0"/>
          <a:chExt cx="0" cy="0"/>
        </a:xfrm>
      </p:grpSpPr>
      <p:sp>
        <p:nvSpPr>
          <p:cNvPr id="18" name="Text Placeholder 11"/>
          <p:cNvSpPr>
            <a:spLocks noGrp="1"/>
          </p:cNvSpPr>
          <p:nvPr>
            <p:ph type="body" sz="quarter" idx="14" hasCustomPrompt="1"/>
          </p:nvPr>
        </p:nvSpPr>
        <p:spPr>
          <a:xfrm>
            <a:off x="475842" y="4326325"/>
            <a:ext cx="5112709" cy="490001"/>
          </a:xfrm>
          <a:prstGeom prst="rect">
            <a:avLst/>
          </a:prstGeom>
        </p:spPr>
        <p:txBody>
          <a:bodyPr>
            <a:normAutofit/>
          </a:bodyPr>
          <a:lstStyle>
            <a:lvl1pPr marL="0" indent="0" algn="l">
              <a:lnSpc>
                <a:spcPct val="100000"/>
              </a:lnSpc>
              <a:spcBef>
                <a:spcPts val="0"/>
              </a:spcBef>
              <a:buFont typeface="Arial" charset="0"/>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a:t>Month, year</a:t>
            </a:r>
            <a:br>
              <a:rPr lang="en-US"/>
            </a:br>
            <a:r>
              <a:rPr lang="en-US"/>
              <a:t>Name presenter</a:t>
            </a:r>
            <a:endParaRPr lang="de-DE"/>
          </a:p>
        </p:txBody>
      </p:sp>
      <p:sp>
        <p:nvSpPr>
          <p:cNvPr id="19" name="Title 1"/>
          <p:cNvSpPr>
            <a:spLocks noGrp="1"/>
          </p:cNvSpPr>
          <p:nvPr>
            <p:ph type="ctrTitle" hasCustomPrompt="1"/>
          </p:nvPr>
        </p:nvSpPr>
        <p:spPr>
          <a:xfrm>
            <a:off x="475842" y="1659468"/>
            <a:ext cx="5112709" cy="1744133"/>
          </a:xfrm>
          <a:prstGeom prst="rect">
            <a:avLst/>
          </a:prstGeom>
        </p:spPr>
        <p:txBody>
          <a:bodyPr anchor="t" anchorCtr="0">
            <a:normAutofit/>
          </a:bodyPr>
          <a:lstStyle>
            <a:lvl1pPr algn="l">
              <a:lnSpc>
                <a:spcPct val="100000"/>
              </a:lnSpc>
              <a:defRPr sz="3800">
                <a:solidFill>
                  <a:srgbClr val="53565A"/>
                </a:solidFill>
              </a:defRPr>
            </a:lvl1pPr>
          </a:lstStyle>
          <a:p>
            <a:r>
              <a:rPr lang="en-US" noProof="0"/>
              <a:t>Click to edit title max over 2x lines</a:t>
            </a:r>
          </a:p>
        </p:txBody>
      </p:sp>
      <p:pic>
        <p:nvPicPr>
          <p:cNvPr id="7" name="Picture 6">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9" y="1283679"/>
            <a:ext cx="3859822" cy="3859822"/>
          </a:xfrm>
          <a:prstGeom prst="rect">
            <a:avLst/>
          </a:prstGeom>
        </p:spPr>
      </p:pic>
      <p:sp>
        <p:nvSpPr>
          <p:cNvPr id="9" name="Text Placeholder 9"/>
          <p:cNvSpPr>
            <a:spLocks noGrp="1"/>
          </p:cNvSpPr>
          <p:nvPr>
            <p:ph type="body" sz="quarter" idx="13"/>
          </p:nvPr>
        </p:nvSpPr>
        <p:spPr>
          <a:xfrm>
            <a:off x="475841" y="503628"/>
            <a:ext cx="787296" cy="864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spTree>
    <p:extLst>
      <p:ext uri="{BB962C8B-B14F-4D97-AF65-F5344CB8AC3E}">
        <p14:creationId xmlns:p14="http://schemas.microsoft.com/office/powerpoint/2010/main" val="2955996862"/>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5" name="Picture 4"/>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1" y="-431800"/>
            <a:ext cx="9138993" cy="1229461"/>
          </a:xfrm>
          <a:prstGeom prst="rect">
            <a:avLst/>
          </a:prstGeom>
        </p:spPr>
      </p:pic>
      <p:sp>
        <p:nvSpPr>
          <p:cNvPr id="7" name="Text Placeholder 6"/>
          <p:cNvSpPr>
            <a:spLocks noGrp="1"/>
          </p:cNvSpPr>
          <p:nvPr>
            <p:ph type="body" sz="quarter" idx="15" hasCustomPrompt="1"/>
          </p:nvPr>
        </p:nvSpPr>
        <p:spPr>
          <a:xfrm>
            <a:off x="1084594" y="1215416"/>
            <a:ext cx="6974815" cy="1413483"/>
          </a:xfrm>
          <a:prstGeom prst="rect">
            <a:avLst/>
          </a:prstGeom>
        </p:spPr>
        <p:txBody>
          <a:bodyPr anchor="b">
            <a:noAutofit/>
          </a:bodyPr>
          <a:lstStyle>
            <a:lvl1pPr marL="0" indent="0" algn="ctr">
              <a:lnSpc>
                <a:spcPct val="100000"/>
              </a:lnSpc>
              <a:buNone/>
              <a:defRPr sz="4000">
                <a:solidFill>
                  <a:srgbClr val="53565A"/>
                </a:solidFill>
              </a:defRPr>
            </a:lvl1pPr>
            <a:lvl2pPr marL="342892" indent="0">
              <a:lnSpc>
                <a:spcPts val="3600"/>
              </a:lnSpc>
              <a:buNone/>
              <a:defRPr sz="3000">
                <a:solidFill>
                  <a:srgbClr val="FF6C00"/>
                </a:solidFill>
              </a:defRPr>
            </a:lvl2pPr>
            <a:lvl3pPr marL="685783" indent="0">
              <a:lnSpc>
                <a:spcPts val="3600"/>
              </a:lnSpc>
              <a:buNone/>
              <a:defRPr sz="3000">
                <a:solidFill>
                  <a:srgbClr val="FF6C00"/>
                </a:solidFill>
              </a:defRPr>
            </a:lvl3pPr>
            <a:lvl4pPr marL="1028675" indent="0">
              <a:lnSpc>
                <a:spcPts val="3600"/>
              </a:lnSpc>
              <a:buNone/>
              <a:defRPr sz="3000">
                <a:solidFill>
                  <a:srgbClr val="FF6C00"/>
                </a:solidFill>
              </a:defRPr>
            </a:lvl4pPr>
            <a:lvl5pPr marL="1371566" indent="0">
              <a:lnSpc>
                <a:spcPts val="3600"/>
              </a:lnSpc>
              <a:buNone/>
              <a:defRPr sz="3000">
                <a:solidFill>
                  <a:srgbClr val="FF6C00"/>
                </a:solidFill>
              </a:defRPr>
            </a:lvl5pPr>
          </a:lstStyle>
          <a:p>
            <a:pPr lvl="0"/>
            <a:r>
              <a:rPr lang="en-US" dirty="0"/>
              <a:t>Click to edit title</a:t>
            </a:r>
            <a:br>
              <a:rPr lang="en-US" dirty="0"/>
            </a:br>
            <a:r>
              <a:rPr lang="en-US" dirty="0"/>
              <a:t>max over 2 lines</a:t>
            </a:r>
            <a:endParaRPr lang="de-DE" dirty="0"/>
          </a:p>
        </p:txBody>
      </p:sp>
      <p:sp>
        <p:nvSpPr>
          <p:cNvPr id="9" name="Title 1"/>
          <p:cNvSpPr>
            <a:spLocks noGrp="1"/>
          </p:cNvSpPr>
          <p:nvPr>
            <p:ph type="title" hasCustomPrompt="1"/>
          </p:nvPr>
        </p:nvSpPr>
        <p:spPr>
          <a:xfrm>
            <a:off x="1084594" y="2641599"/>
            <a:ext cx="6974815" cy="660401"/>
          </a:xfrm>
        </p:spPr>
        <p:txBody>
          <a:bodyPr anchor="t">
            <a:noAutofit/>
          </a:bodyPr>
          <a:lstStyle>
            <a:lvl1pPr algn="ctr">
              <a:lnSpc>
                <a:spcPct val="100000"/>
              </a:lnSpc>
              <a:defRPr sz="2000">
                <a:solidFill>
                  <a:srgbClr val="53565A"/>
                </a:solidFill>
              </a:defRPr>
            </a:lvl1pPr>
          </a:lstStyle>
          <a:p>
            <a:r>
              <a:rPr lang="en-US"/>
              <a:t>Subtitle</a:t>
            </a:r>
            <a:endParaRPr lang="de-DE"/>
          </a:p>
        </p:txBody>
      </p:sp>
      <p:sp>
        <p:nvSpPr>
          <p:cNvPr id="6" name="Date Placeholder 5">
            <a:extLst>
              <a:ext uri="{FF2B5EF4-FFF2-40B4-BE49-F238E27FC236}">
                <a16:creationId xmlns:a16="http://schemas.microsoft.com/office/drawing/2014/main" id="{D6C0D160-5CCF-4C6C-9BAA-0B0555E6C4AD}"/>
              </a:ext>
            </a:extLst>
          </p:cNvPr>
          <p:cNvSpPr>
            <a:spLocks noGrp="1"/>
          </p:cNvSpPr>
          <p:nvPr>
            <p:ph type="dt" sz="half" idx="16"/>
          </p:nvPr>
        </p:nvSpPr>
        <p:spPr/>
        <p:txBody>
          <a:bodyPr/>
          <a:lstStyle/>
          <a:p>
            <a:endParaRPr lang="de-DE"/>
          </a:p>
        </p:txBody>
      </p:sp>
      <p:sp>
        <p:nvSpPr>
          <p:cNvPr id="8" name="Footer Placeholder 7">
            <a:extLst>
              <a:ext uri="{FF2B5EF4-FFF2-40B4-BE49-F238E27FC236}">
                <a16:creationId xmlns:a16="http://schemas.microsoft.com/office/drawing/2014/main" id="{3CB0E911-F2B6-478B-8A97-EB18BF897FAD}"/>
              </a:ext>
            </a:extLst>
          </p:cNvPr>
          <p:cNvSpPr>
            <a:spLocks noGrp="1"/>
          </p:cNvSpPr>
          <p:nvPr>
            <p:ph type="ftr" sz="quarter" idx="17"/>
          </p:nvPr>
        </p:nvSpPr>
        <p:spPr/>
        <p:txBody>
          <a:bodyPr/>
          <a:lstStyle/>
          <a:p>
            <a:endParaRPr lang="de-DE"/>
          </a:p>
        </p:txBody>
      </p:sp>
      <p:sp>
        <p:nvSpPr>
          <p:cNvPr id="10" name="Slide Number Placeholder 9">
            <a:extLst>
              <a:ext uri="{FF2B5EF4-FFF2-40B4-BE49-F238E27FC236}">
                <a16:creationId xmlns:a16="http://schemas.microsoft.com/office/drawing/2014/main" id="{147DC600-2DDF-4F7B-98E7-0440C166B8D4}"/>
              </a:ext>
            </a:extLst>
          </p:cNvPr>
          <p:cNvSpPr>
            <a:spLocks noGrp="1"/>
          </p:cNvSpPr>
          <p:nvPr>
            <p:ph type="sldNum" sz="quarter" idx="18"/>
          </p:nvPr>
        </p:nvSpPr>
        <p:spPr>
          <a:xfrm>
            <a:off x="6510338" y="4722258"/>
            <a:ext cx="2057400" cy="162000"/>
          </a:xfrm>
          <a:prstGeom prst="rect">
            <a:avLst/>
          </a:prstGeom>
        </p:spPr>
        <p:txBody>
          <a:bodyPr/>
          <a:lstStyle/>
          <a:p>
            <a:fld id="{82F89014-7F8D-47C1-8D79-17A715C9D2BB}" type="slidenum">
              <a:rPr lang="nl-NL" smtClean="0"/>
              <a:pPr/>
              <a:t>‹#›</a:t>
            </a:fld>
            <a:endParaRPr lang="nl-NL"/>
          </a:p>
        </p:txBody>
      </p:sp>
    </p:spTree>
    <p:extLst>
      <p:ext uri="{BB962C8B-B14F-4D97-AF65-F5344CB8AC3E}">
        <p14:creationId xmlns:p14="http://schemas.microsoft.com/office/powerpoint/2010/main" val="33698550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263" y="370376"/>
            <a:ext cx="7991475" cy="462759"/>
          </a:xfrm>
          <a:prstGeom prst="rect">
            <a:avLst/>
          </a:prstGeom>
        </p:spPr>
        <p:txBody>
          <a:bodyPr>
            <a:noAutofit/>
          </a:bodyPr>
          <a:lstStyle>
            <a:lvl1pPr>
              <a:lnSpc>
                <a:spcPct val="100000"/>
              </a:lnSpc>
              <a:defRPr sz="2800"/>
            </a:lvl1pPr>
          </a:lstStyle>
          <a:p>
            <a:r>
              <a:rPr lang="en-US"/>
              <a:t>Agenda</a:t>
            </a:r>
            <a:endParaRPr lang="de-DE"/>
          </a:p>
        </p:txBody>
      </p:sp>
      <p:cxnSp>
        <p:nvCxnSpPr>
          <p:cNvPr id="10" name="Straight Connector 9"/>
          <p:cNvCxnSpPr/>
          <p:nvPr userDrawn="1"/>
        </p:nvCxnSpPr>
        <p:spPr>
          <a:xfrm flipV="1">
            <a:off x="576263" y="4443414"/>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4"/>
          </p:nvPr>
        </p:nvSpPr>
        <p:spPr/>
        <p:txBody>
          <a:bodyPr/>
          <a:lstStyle/>
          <a:p>
            <a:endParaRPr lang="de-DE"/>
          </a:p>
        </p:txBody>
      </p:sp>
      <p:sp>
        <p:nvSpPr>
          <p:cNvPr id="6" name="Footer Placeholder 5"/>
          <p:cNvSpPr>
            <a:spLocks noGrp="1"/>
          </p:cNvSpPr>
          <p:nvPr>
            <p:ph type="ftr" sz="quarter" idx="15"/>
          </p:nvPr>
        </p:nvSpPr>
        <p:spPr/>
        <p:txBody>
          <a:bodyPr/>
          <a:lstStyle/>
          <a:p>
            <a:endParaRPr lang="de-DE"/>
          </a:p>
        </p:txBody>
      </p:sp>
      <p:sp>
        <p:nvSpPr>
          <p:cNvPr id="18" name="Text Placeholder 1"/>
          <p:cNvSpPr>
            <a:spLocks noGrp="1"/>
          </p:cNvSpPr>
          <p:nvPr>
            <p:ph type="body" sz="quarter" idx="13"/>
          </p:nvPr>
        </p:nvSpPr>
        <p:spPr>
          <a:xfrm>
            <a:off x="576263" y="1064854"/>
            <a:ext cx="7991475" cy="3264797"/>
          </a:xfrm>
          <a:prstGeom prst="rect">
            <a:avLst/>
          </a:prstGeom>
        </p:spPr>
        <p:txBody>
          <a:bodyPr vert="horz" lIns="91440" tIns="0" rIns="91440" bIns="45720" rtlCol="0">
            <a:normAutofit/>
          </a:bodyPr>
          <a:lstStyle>
            <a:lvl1pPr>
              <a:defRPr lang="en-GB" dirty="0"/>
            </a:lvl1pPr>
          </a:lstStyle>
          <a:p>
            <a:pPr marL="285743" lvl="0" indent="-285743">
              <a:lnSpc>
                <a:spcPct val="100000"/>
              </a:lnSpc>
            </a:pPr>
            <a:endParaRPr lang="en-GB"/>
          </a:p>
        </p:txBody>
      </p:sp>
      <p:sp>
        <p:nvSpPr>
          <p:cNvPr id="3" name="Slide Number Placeholder 2">
            <a:extLst>
              <a:ext uri="{FF2B5EF4-FFF2-40B4-BE49-F238E27FC236}">
                <a16:creationId xmlns:a16="http://schemas.microsoft.com/office/drawing/2014/main" id="{4F65E84C-FE9B-4764-A960-BB43EADB127A}"/>
              </a:ext>
            </a:extLst>
          </p:cNvPr>
          <p:cNvSpPr>
            <a:spLocks noGrp="1"/>
          </p:cNvSpPr>
          <p:nvPr>
            <p:ph type="sldNum" sz="quarter" idx="16"/>
          </p:nvPr>
        </p:nvSpPr>
        <p:spPr>
          <a:xfrm>
            <a:off x="6510338" y="4722258"/>
            <a:ext cx="2057400" cy="162000"/>
          </a:xfrm>
          <a:prstGeom prst="rect">
            <a:avLst/>
          </a:prstGeom>
        </p:spPr>
        <p:txBody>
          <a:bodyPr/>
          <a:lstStyle/>
          <a:p>
            <a:fld id="{82F89014-7F8D-47C1-8D79-17A715C9D2BB}" type="slidenum">
              <a:rPr lang="nl-NL" smtClean="0"/>
              <a:pPr/>
              <a:t>‹#›</a:t>
            </a:fld>
            <a:endParaRPr lang="nl-NL"/>
          </a:p>
        </p:txBody>
      </p:sp>
    </p:spTree>
    <p:extLst>
      <p:ext uri="{BB962C8B-B14F-4D97-AF65-F5344CB8AC3E}">
        <p14:creationId xmlns:p14="http://schemas.microsoft.com/office/powerpoint/2010/main" val="3968683415"/>
      </p:ext>
    </p:extLst>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799">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14" name="Straight Connector 13"/>
          <p:cNvCxnSpPr/>
          <p:nvPr userDrawn="1"/>
        </p:nvCxnSpPr>
        <p:spPr>
          <a:xfrm flipV="1">
            <a:off x="576263" y="4443414"/>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p>
            <a:endParaRPr lang="de-DE"/>
          </a:p>
        </p:txBody>
      </p:sp>
      <p:sp>
        <p:nvSpPr>
          <p:cNvPr id="5" name="Footer Placeholder 4"/>
          <p:cNvSpPr>
            <a:spLocks noGrp="1"/>
          </p:cNvSpPr>
          <p:nvPr>
            <p:ph type="ftr" sz="quarter" idx="16"/>
          </p:nvPr>
        </p:nvSpPr>
        <p:spPr/>
        <p:txBody>
          <a:bodyPr/>
          <a:lstStyle/>
          <a:p>
            <a:endParaRPr lang="de-DE"/>
          </a:p>
        </p:txBody>
      </p:sp>
      <p:sp>
        <p:nvSpPr>
          <p:cNvPr id="8" name="Title 1"/>
          <p:cNvSpPr>
            <a:spLocks noGrp="1"/>
          </p:cNvSpPr>
          <p:nvPr>
            <p:ph type="title" hasCustomPrompt="1"/>
          </p:nvPr>
        </p:nvSpPr>
        <p:spPr>
          <a:xfrm>
            <a:off x="576263" y="370376"/>
            <a:ext cx="7991475" cy="462759"/>
          </a:xfrm>
          <a:prstGeom prst="rect">
            <a:avLst/>
          </a:prstGeom>
        </p:spPr>
        <p:txBody>
          <a:bodyPr>
            <a:noAutofit/>
          </a:bodyPr>
          <a:lstStyle>
            <a:lvl1pPr>
              <a:lnSpc>
                <a:spcPct val="100000"/>
              </a:lnSpc>
              <a:defRPr sz="2800"/>
            </a:lvl1pPr>
          </a:lstStyle>
          <a:p>
            <a:r>
              <a:rPr lang="en-US"/>
              <a:t>Title</a:t>
            </a:r>
            <a:endParaRPr lang="de-DE"/>
          </a:p>
        </p:txBody>
      </p:sp>
      <p:sp>
        <p:nvSpPr>
          <p:cNvPr id="2" name="Slide Number Placeholder 1">
            <a:extLst>
              <a:ext uri="{FF2B5EF4-FFF2-40B4-BE49-F238E27FC236}">
                <a16:creationId xmlns:a16="http://schemas.microsoft.com/office/drawing/2014/main" id="{78B0AF57-6489-4E23-A94F-ACEA854E5506}"/>
              </a:ext>
            </a:extLst>
          </p:cNvPr>
          <p:cNvSpPr>
            <a:spLocks noGrp="1"/>
          </p:cNvSpPr>
          <p:nvPr>
            <p:ph type="sldNum" sz="quarter" idx="17"/>
          </p:nvPr>
        </p:nvSpPr>
        <p:spPr>
          <a:xfrm>
            <a:off x="6510338" y="4722258"/>
            <a:ext cx="2057400" cy="162000"/>
          </a:xfrm>
          <a:prstGeom prst="rect">
            <a:avLst/>
          </a:prstGeom>
        </p:spPr>
        <p:txBody>
          <a:bodyPr/>
          <a:lstStyle/>
          <a:p>
            <a:fld id="{82F89014-7F8D-47C1-8D79-17A715C9D2BB}" type="slidenum">
              <a:rPr lang="nl-NL" smtClean="0"/>
              <a:pPr/>
              <a:t>‹#›</a:t>
            </a:fld>
            <a:endParaRPr lang="nl-NL"/>
          </a:p>
        </p:txBody>
      </p:sp>
    </p:spTree>
    <p:extLst>
      <p:ext uri="{BB962C8B-B14F-4D97-AF65-F5344CB8AC3E}">
        <p14:creationId xmlns:p14="http://schemas.microsoft.com/office/powerpoint/2010/main" val="846305822"/>
      </p:ext>
    </p:extLst>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7" orient="horz" pos="2867">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text">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4"/>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4"/>
          </p:nvPr>
        </p:nvSpPr>
        <p:spPr/>
        <p:txBody>
          <a:bodyPr/>
          <a:lstStyle/>
          <a:p>
            <a:endParaRPr lang="de-DE"/>
          </a:p>
        </p:txBody>
      </p:sp>
      <p:sp>
        <p:nvSpPr>
          <p:cNvPr id="8" name="Footer Placeholder 7"/>
          <p:cNvSpPr>
            <a:spLocks noGrp="1"/>
          </p:cNvSpPr>
          <p:nvPr>
            <p:ph type="ftr" sz="quarter" idx="15"/>
          </p:nvPr>
        </p:nvSpPr>
        <p:spPr/>
        <p:txBody>
          <a:bodyPr/>
          <a:lstStyle/>
          <a:p>
            <a:endParaRPr lang="de-DE"/>
          </a:p>
        </p:txBody>
      </p:sp>
      <p:sp>
        <p:nvSpPr>
          <p:cNvPr id="10" name="Title 1"/>
          <p:cNvSpPr>
            <a:spLocks noGrp="1"/>
          </p:cNvSpPr>
          <p:nvPr>
            <p:ph type="title" hasCustomPrompt="1"/>
          </p:nvPr>
        </p:nvSpPr>
        <p:spPr>
          <a:xfrm>
            <a:off x="576263" y="370376"/>
            <a:ext cx="7991475" cy="462759"/>
          </a:xfrm>
          <a:prstGeom prst="rect">
            <a:avLst/>
          </a:prstGeom>
        </p:spPr>
        <p:txBody>
          <a:bodyPr>
            <a:noAutofit/>
          </a:bodyPr>
          <a:lstStyle>
            <a:lvl1pPr>
              <a:lnSpc>
                <a:spcPct val="100000"/>
              </a:lnSpc>
              <a:defRPr sz="2800"/>
            </a:lvl1pPr>
          </a:lstStyle>
          <a:p>
            <a:r>
              <a:rPr lang="en-US"/>
              <a:t>Title</a:t>
            </a:r>
            <a:endParaRPr lang="de-DE"/>
          </a:p>
        </p:txBody>
      </p:sp>
      <p:sp>
        <p:nvSpPr>
          <p:cNvPr id="11" name="Text Placeholder 8"/>
          <p:cNvSpPr>
            <a:spLocks noGrp="1"/>
          </p:cNvSpPr>
          <p:nvPr>
            <p:ph type="body" sz="quarter" idx="13" hasCustomPrompt="1"/>
          </p:nvPr>
        </p:nvSpPr>
        <p:spPr>
          <a:xfrm>
            <a:off x="576263" y="1064855"/>
            <a:ext cx="7991475" cy="3264797"/>
          </a:xfrm>
          <a:prstGeom prst="rect">
            <a:avLst/>
          </a:prstGeom>
        </p:spPr>
        <p:txBody>
          <a:bodyPr>
            <a:normAutofit/>
          </a:bodyPr>
          <a:lstStyle>
            <a:lvl1pPr marL="0" indent="0">
              <a:lnSpc>
                <a:spcPct val="100000"/>
              </a:lnSpc>
              <a:buFont typeface="Arial" charset="0"/>
              <a:buNone/>
              <a:defRPr sz="1800" b="0"/>
            </a:lvl1pPr>
            <a:lvl2pPr marL="360354" indent="-360354">
              <a:lnSpc>
                <a:spcPct val="100000"/>
              </a:lnSpc>
              <a:buFont typeface="+mj-lt"/>
              <a:buAutoNum type="arabicPeriod"/>
              <a:defRPr sz="1600" b="0"/>
            </a:lvl2pPr>
            <a:lvl3pPr marL="365116" indent="0">
              <a:lnSpc>
                <a:spcPct val="100000"/>
              </a:lnSpc>
              <a:buFont typeface="Arial" charset="0"/>
              <a:buNone/>
              <a:defRPr sz="1600" b="0"/>
            </a:lvl3pPr>
            <a:lvl4pPr marL="549261" indent="0">
              <a:lnSpc>
                <a:spcPct val="100000"/>
              </a:lnSpc>
              <a:buNone/>
              <a:tabLst/>
              <a:defRPr sz="1600" b="0"/>
            </a:lvl4pPr>
            <a:lvl5pPr marL="725470" indent="0">
              <a:lnSpc>
                <a:spcPct val="100000"/>
              </a:lnSpc>
              <a:buFont typeface="Arial" charset="0"/>
              <a:buNone/>
              <a:defRPr sz="1600" b="0" baseline="0"/>
            </a:lvl5pPr>
          </a:lstStyle>
          <a:p>
            <a:pPr lvl="0"/>
            <a:r>
              <a:rPr lang="en-US"/>
              <a:t>Click to add text</a:t>
            </a:r>
          </a:p>
        </p:txBody>
      </p:sp>
      <p:sp>
        <p:nvSpPr>
          <p:cNvPr id="2" name="Slide Number Placeholder 1">
            <a:extLst>
              <a:ext uri="{FF2B5EF4-FFF2-40B4-BE49-F238E27FC236}">
                <a16:creationId xmlns:a16="http://schemas.microsoft.com/office/drawing/2014/main" id="{8917008D-C24F-4940-A46C-F5E444F93004}"/>
              </a:ext>
            </a:extLst>
          </p:cNvPr>
          <p:cNvSpPr>
            <a:spLocks noGrp="1"/>
          </p:cNvSpPr>
          <p:nvPr>
            <p:ph type="sldNum" sz="quarter" idx="16"/>
          </p:nvPr>
        </p:nvSpPr>
        <p:spPr>
          <a:xfrm>
            <a:off x="6510338" y="4722258"/>
            <a:ext cx="2057400" cy="162000"/>
          </a:xfrm>
          <a:prstGeom prst="rect">
            <a:avLst/>
          </a:prstGeom>
        </p:spPr>
        <p:txBody>
          <a:bodyPr/>
          <a:lstStyle/>
          <a:p>
            <a:fld id="{82F89014-7F8D-47C1-8D79-17A715C9D2BB}" type="slidenum">
              <a:rPr lang="nl-NL" smtClean="0"/>
              <a:pPr/>
              <a:t>‹#›</a:t>
            </a:fld>
            <a:endParaRPr lang="nl-NL"/>
          </a:p>
        </p:txBody>
      </p:sp>
    </p:spTree>
    <p:extLst>
      <p:ext uri="{BB962C8B-B14F-4D97-AF65-F5344CB8AC3E}">
        <p14:creationId xmlns:p14="http://schemas.microsoft.com/office/powerpoint/2010/main" val="1102961851"/>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4"/>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4"/>
          </p:nvPr>
        </p:nvSpPr>
        <p:spPr/>
        <p:txBody>
          <a:bodyPr/>
          <a:lstStyle/>
          <a:p>
            <a:endParaRPr lang="de-DE"/>
          </a:p>
        </p:txBody>
      </p:sp>
      <p:sp>
        <p:nvSpPr>
          <p:cNvPr id="8" name="Footer Placeholder 7"/>
          <p:cNvSpPr>
            <a:spLocks noGrp="1"/>
          </p:cNvSpPr>
          <p:nvPr>
            <p:ph type="ftr" sz="quarter" idx="15"/>
          </p:nvPr>
        </p:nvSpPr>
        <p:spPr/>
        <p:txBody>
          <a:bodyPr/>
          <a:lstStyle/>
          <a:p>
            <a:endParaRPr lang="de-DE"/>
          </a:p>
        </p:txBody>
      </p:sp>
      <p:sp>
        <p:nvSpPr>
          <p:cNvPr id="10" name="Title 1"/>
          <p:cNvSpPr>
            <a:spLocks noGrp="1"/>
          </p:cNvSpPr>
          <p:nvPr>
            <p:ph type="title" hasCustomPrompt="1"/>
          </p:nvPr>
        </p:nvSpPr>
        <p:spPr>
          <a:xfrm>
            <a:off x="576263" y="370376"/>
            <a:ext cx="7991475" cy="462759"/>
          </a:xfrm>
          <a:prstGeom prst="rect">
            <a:avLst/>
          </a:prstGeom>
        </p:spPr>
        <p:txBody>
          <a:bodyPr>
            <a:noAutofit/>
          </a:bodyPr>
          <a:lstStyle>
            <a:lvl1pPr>
              <a:lnSpc>
                <a:spcPct val="100000"/>
              </a:lnSpc>
              <a:defRPr sz="2800"/>
            </a:lvl1pPr>
          </a:lstStyle>
          <a:p>
            <a:r>
              <a:rPr lang="en-US"/>
              <a:t>Title</a:t>
            </a:r>
            <a:endParaRPr lang="de-DE"/>
          </a:p>
        </p:txBody>
      </p:sp>
      <p:sp>
        <p:nvSpPr>
          <p:cNvPr id="14" name="Content Placeholder 2"/>
          <p:cNvSpPr>
            <a:spLocks noGrp="1"/>
          </p:cNvSpPr>
          <p:nvPr>
            <p:ph sz="quarter" idx="16"/>
          </p:nvPr>
        </p:nvSpPr>
        <p:spPr>
          <a:xfrm>
            <a:off x="576263" y="1061276"/>
            <a:ext cx="7991475" cy="3269424"/>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Slide Number Placeholder 1">
            <a:extLst>
              <a:ext uri="{FF2B5EF4-FFF2-40B4-BE49-F238E27FC236}">
                <a16:creationId xmlns:a16="http://schemas.microsoft.com/office/drawing/2014/main" id="{B3A48600-CE42-470F-A4E4-E1891D42B402}"/>
              </a:ext>
            </a:extLst>
          </p:cNvPr>
          <p:cNvSpPr>
            <a:spLocks noGrp="1"/>
          </p:cNvSpPr>
          <p:nvPr>
            <p:ph type="sldNum" sz="quarter" idx="17"/>
          </p:nvPr>
        </p:nvSpPr>
        <p:spPr>
          <a:xfrm>
            <a:off x="6510338" y="4722258"/>
            <a:ext cx="2057400" cy="162000"/>
          </a:xfrm>
          <a:prstGeom prst="rect">
            <a:avLst/>
          </a:prstGeom>
        </p:spPr>
        <p:txBody>
          <a:bodyPr/>
          <a:lstStyle/>
          <a:p>
            <a:fld id="{82F89014-7F8D-47C1-8D79-17A715C9D2BB}" type="slidenum">
              <a:rPr lang="nl-NL" smtClean="0"/>
              <a:pPr/>
              <a:t>‹#›</a:t>
            </a:fld>
            <a:endParaRPr lang="nl-NL"/>
          </a:p>
        </p:txBody>
      </p:sp>
    </p:spTree>
    <p:extLst>
      <p:ext uri="{BB962C8B-B14F-4D97-AF65-F5344CB8AC3E}">
        <p14:creationId xmlns:p14="http://schemas.microsoft.com/office/powerpoint/2010/main" val="1289895812"/>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bullets two columns">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4"/>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8"/>
          </p:nvPr>
        </p:nvSpPr>
        <p:spPr/>
        <p:txBody>
          <a:bodyPr/>
          <a:lstStyle/>
          <a:p>
            <a:endParaRPr lang="de-DE"/>
          </a:p>
        </p:txBody>
      </p:sp>
      <p:sp>
        <p:nvSpPr>
          <p:cNvPr id="6" name="Footer Placeholder 5"/>
          <p:cNvSpPr>
            <a:spLocks noGrp="1"/>
          </p:cNvSpPr>
          <p:nvPr>
            <p:ph type="ftr" sz="quarter" idx="19"/>
          </p:nvPr>
        </p:nvSpPr>
        <p:spPr/>
        <p:txBody>
          <a:bodyPr/>
          <a:lstStyle/>
          <a:p>
            <a:endParaRPr lang="de-DE"/>
          </a:p>
        </p:txBody>
      </p:sp>
      <p:sp>
        <p:nvSpPr>
          <p:cNvPr id="10" name="Title 1"/>
          <p:cNvSpPr>
            <a:spLocks noGrp="1"/>
          </p:cNvSpPr>
          <p:nvPr>
            <p:ph type="title" hasCustomPrompt="1"/>
          </p:nvPr>
        </p:nvSpPr>
        <p:spPr>
          <a:xfrm>
            <a:off x="576263" y="370376"/>
            <a:ext cx="7991475" cy="462759"/>
          </a:xfrm>
          <a:prstGeom prst="rect">
            <a:avLst/>
          </a:prstGeom>
        </p:spPr>
        <p:txBody>
          <a:bodyPr>
            <a:noAutofit/>
          </a:bodyPr>
          <a:lstStyle>
            <a:lvl1pPr>
              <a:lnSpc>
                <a:spcPct val="100000"/>
              </a:lnSpc>
              <a:defRPr sz="2800"/>
            </a:lvl1pPr>
          </a:lstStyle>
          <a:p>
            <a:r>
              <a:rPr lang="en-US"/>
              <a:t>Title</a:t>
            </a:r>
            <a:endParaRPr lang="de-DE"/>
          </a:p>
        </p:txBody>
      </p:sp>
      <p:sp>
        <p:nvSpPr>
          <p:cNvPr id="8" name="Text Placeholder 8"/>
          <p:cNvSpPr>
            <a:spLocks noGrp="1"/>
          </p:cNvSpPr>
          <p:nvPr>
            <p:ph type="body" sz="quarter" idx="13" hasCustomPrompt="1"/>
          </p:nvPr>
        </p:nvSpPr>
        <p:spPr>
          <a:xfrm>
            <a:off x="576263" y="1064854"/>
            <a:ext cx="3796896" cy="3264797"/>
          </a:xfrm>
          <a:prstGeom prst="rect">
            <a:avLst/>
          </a:prstGeom>
        </p:spPr>
        <p:txBody>
          <a:bodyPr/>
          <a:lstStyle>
            <a:lvl1pPr marL="285743" indent="-285743">
              <a:lnSpc>
                <a:spcPct val="100000"/>
              </a:lnSpc>
              <a:buFont typeface="Arial" panose="020B0604020202020204" pitchFamily="34" charset="0"/>
              <a:buChar char="•"/>
              <a:defRPr sz="1600" b="0" baseline="0"/>
            </a:lvl1pPr>
            <a:lvl2pPr marL="285743" indent="-285743">
              <a:lnSpc>
                <a:spcPct val="100000"/>
              </a:lnSpc>
              <a:buFont typeface="Arial" panose="020B0604020202020204" pitchFamily="34" charset="0"/>
              <a:buChar char="•"/>
              <a:defRPr sz="1300" b="0"/>
            </a:lvl2pPr>
            <a:lvl3pPr marL="447664" indent="-174621">
              <a:lnSpc>
                <a:spcPct val="100000"/>
              </a:lnSpc>
              <a:buFont typeface="Arial" panose="020B0604020202020204" pitchFamily="34" charset="0"/>
              <a:buChar char="−"/>
              <a:defRPr sz="1400" b="0"/>
            </a:lvl3pPr>
            <a:lvl4pPr marL="623873" indent="-176209">
              <a:lnSpc>
                <a:spcPct val="100000"/>
              </a:lnSpc>
              <a:tabLst/>
              <a:defRPr sz="1400" b="0"/>
            </a:lvl4pPr>
            <a:lvl5pPr marL="809605" indent="-185733">
              <a:lnSpc>
                <a:spcPct val="100000"/>
              </a:lnSpc>
              <a:defRPr sz="1400" b="0"/>
            </a:lvl5pPr>
            <a:lvl6pPr marL="1714457" indent="0">
              <a:buNone/>
              <a:defRPr/>
            </a:lvl6pPr>
          </a:lstStyle>
          <a:p>
            <a:pPr lvl="0"/>
            <a:r>
              <a:rPr lang="en-US"/>
              <a:t>Click to add text</a:t>
            </a:r>
          </a:p>
          <a:p>
            <a:pPr lvl="2"/>
            <a:r>
              <a:rPr lang="en-US"/>
              <a:t>Second level</a:t>
            </a:r>
          </a:p>
          <a:p>
            <a:pPr lvl="3"/>
            <a:r>
              <a:rPr lang="en-US"/>
              <a:t>Third level</a:t>
            </a:r>
          </a:p>
          <a:p>
            <a:pPr lvl="4"/>
            <a:r>
              <a:rPr lang="en-US"/>
              <a:t>Fourth level</a:t>
            </a:r>
            <a:endParaRPr lang="en-GB"/>
          </a:p>
          <a:p>
            <a:pPr lvl="0"/>
            <a:endParaRPr lang="en-US"/>
          </a:p>
        </p:txBody>
      </p:sp>
      <p:sp>
        <p:nvSpPr>
          <p:cNvPr id="9" name="Text Placeholder 8"/>
          <p:cNvSpPr>
            <a:spLocks noGrp="1"/>
          </p:cNvSpPr>
          <p:nvPr>
            <p:ph type="body" sz="quarter" idx="17" hasCustomPrompt="1"/>
          </p:nvPr>
        </p:nvSpPr>
        <p:spPr>
          <a:xfrm>
            <a:off x="4770842" y="1064854"/>
            <a:ext cx="3796896" cy="3264797"/>
          </a:xfrm>
          <a:prstGeom prst="rect">
            <a:avLst/>
          </a:prstGeom>
        </p:spPr>
        <p:txBody>
          <a:bodyPr/>
          <a:lstStyle>
            <a:lvl1pPr marL="285743" indent="-285743">
              <a:lnSpc>
                <a:spcPct val="100000"/>
              </a:lnSpc>
              <a:buFont typeface="Arial" panose="020B0604020202020204" pitchFamily="34" charset="0"/>
              <a:buChar char="•"/>
              <a:defRPr sz="1600" b="0"/>
            </a:lvl1pPr>
            <a:lvl2pPr marL="287331" indent="-287331">
              <a:lnSpc>
                <a:spcPct val="100000"/>
              </a:lnSpc>
              <a:buFont typeface="Arial" panose="020B0604020202020204" pitchFamily="34" charset="0"/>
              <a:buChar char="•"/>
              <a:defRPr sz="1300" b="0"/>
            </a:lvl2pPr>
            <a:lvl3pPr marL="447664" indent="-174621">
              <a:lnSpc>
                <a:spcPct val="100000"/>
              </a:lnSpc>
              <a:buFont typeface="Arial" panose="020B0604020202020204" pitchFamily="34" charset="0"/>
              <a:buChar char="−"/>
              <a:defRPr sz="1400" b="0"/>
            </a:lvl3pPr>
            <a:lvl4pPr marL="623873" indent="-176209">
              <a:lnSpc>
                <a:spcPct val="100000"/>
              </a:lnSpc>
              <a:tabLst/>
              <a:defRPr sz="1400" b="0"/>
            </a:lvl4pPr>
            <a:lvl5pPr marL="809605" indent="-185733">
              <a:lnSpc>
                <a:spcPct val="100000"/>
              </a:lnSpc>
              <a:defRPr sz="1400" b="0"/>
            </a:lvl5pPr>
          </a:lstStyle>
          <a:p>
            <a:pPr lvl="0"/>
            <a:r>
              <a:rPr lang="en-US"/>
              <a:t>Click to add text</a:t>
            </a:r>
          </a:p>
          <a:p>
            <a:pPr lvl="2"/>
            <a:r>
              <a:rPr lang="en-US"/>
              <a:t>Second level</a:t>
            </a:r>
          </a:p>
          <a:p>
            <a:pPr lvl="3"/>
            <a:r>
              <a:rPr lang="en-US"/>
              <a:t>Third level</a:t>
            </a:r>
          </a:p>
          <a:p>
            <a:pPr lvl="4"/>
            <a:r>
              <a:rPr lang="en-US"/>
              <a:t>Fourth level</a:t>
            </a:r>
            <a:endParaRPr lang="en-GB"/>
          </a:p>
        </p:txBody>
      </p:sp>
      <p:sp>
        <p:nvSpPr>
          <p:cNvPr id="2" name="Slide Number Placeholder 1">
            <a:extLst>
              <a:ext uri="{FF2B5EF4-FFF2-40B4-BE49-F238E27FC236}">
                <a16:creationId xmlns:a16="http://schemas.microsoft.com/office/drawing/2014/main" id="{A0625F2F-AC4C-4C55-A66F-3404D0ACACA7}"/>
              </a:ext>
            </a:extLst>
          </p:cNvPr>
          <p:cNvSpPr>
            <a:spLocks noGrp="1"/>
          </p:cNvSpPr>
          <p:nvPr>
            <p:ph type="sldNum" sz="quarter" idx="20"/>
          </p:nvPr>
        </p:nvSpPr>
        <p:spPr>
          <a:xfrm>
            <a:off x="6510338" y="4722258"/>
            <a:ext cx="2057400" cy="162000"/>
          </a:xfrm>
          <a:prstGeom prst="rect">
            <a:avLst/>
          </a:prstGeom>
        </p:spPr>
        <p:txBody>
          <a:bodyPr/>
          <a:lstStyle/>
          <a:p>
            <a:fld id="{82F89014-7F8D-47C1-8D79-17A715C9D2BB}" type="slidenum">
              <a:rPr lang="nl-NL" smtClean="0"/>
              <a:pPr/>
              <a:t>‹#›</a:t>
            </a:fld>
            <a:endParaRPr lang="nl-NL"/>
          </a:p>
        </p:txBody>
      </p:sp>
    </p:spTree>
    <p:extLst>
      <p:ext uri="{BB962C8B-B14F-4D97-AF65-F5344CB8AC3E}">
        <p14:creationId xmlns:p14="http://schemas.microsoft.com/office/powerpoint/2010/main" val="1463533936"/>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text and image on right side">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4572000" y="0"/>
            <a:ext cx="4572000" cy="5143500"/>
          </a:xfrm>
          <a:prstGeom prst="rect">
            <a:avLst/>
          </a:prstGeom>
          <a:solidFill>
            <a:schemeClr val="bg1">
              <a:lumMod val="85000"/>
            </a:schemeClr>
          </a:solidFill>
        </p:spPr>
        <p:txBody>
          <a:bodyPr/>
          <a:lstStyle>
            <a:lvl1pPr marL="0" indent="0">
              <a:lnSpc>
                <a:spcPct val="100000"/>
              </a:lnSpc>
              <a:buFontTx/>
              <a:buNone/>
              <a:defRPr/>
            </a:lvl1pPr>
          </a:lstStyle>
          <a:p>
            <a:r>
              <a:rPr lang="en-US" noProof="0"/>
              <a:t>Drag picture to placeholder or click icon to add</a:t>
            </a:r>
          </a:p>
        </p:txBody>
      </p:sp>
      <p:cxnSp>
        <p:nvCxnSpPr>
          <p:cNvPr id="16" name="Straight Connector 15"/>
          <p:cNvCxnSpPr/>
          <p:nvPr userDrawn="1"/>
        </p:nvCxnSpPr>
        <p:spPr>
          <a:xfrm flipV="1">
            <a:off x="576264" y="4443415"/>
            <a:ext cx="3995737"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p>
            <a:endParaRPr lang="de-DE"/>
          </a:p>
        </p:txBody>
      </p:sp>
      <p:sp>
        <p:nvSpPr>
          <p:cNvPr id="5" name="Footer Placeholder 4"/>
          <p:cNvSpPr>
            <a:spLocks noGrp="1"/>
          </p:cNvSpPr>
          <p:nvPr>
            <p:ph type="ftr" sz="quarter" idx="16"/>
          </p:nvPr>
        </p:nvSpPr>
        <p:spPr/>
        <p:txBody>
          <a:bodyPr/>
          <a:lstStyle/>
          <a:p>
            <a:endParaRPr lang="de-DE"/>
          </a:p>
        </p:txBody>
      </p:sp>
      <p:sp>
        <p:nvSpPr>
          <p:cNvPr id="8" name="Title 1"/>
          <p:cNvSpPr>
            <a:spLocks noGrp="1"/>
          </p:cNvSpPr>
          <p:nvPr>
            <p:ph type="title" hasCustomPrompt="1"/>
          </p:nvPr>
        </p:nvSpPr>
        <p:spPr>
          <a:xfrm>
            <a:off x="576264" y="370376"/>
            <a:ext cx="3796897" cy="462759"/>
          </a:xfrm>
          <a:prstGeom prst="rect">
            <a:avLst/>
          </a:prstGeom>
        </p:spPr>
        <p:txBody>
          <a:bodyPr>
            <a:noAutofit/>
          </a:bodyPr>
          <a:lstStyle>
            <a:lvl1pPr>
              <a:lnSpc>
                <a:spcPct val="100000"/>
              </a:lnSpc>
              <a:defRPr sz="2800"/>
            </a:lvl1pPr>
          </a:lstStyle>
          <a:p>
            <a:r>
              <a:rPr lang="en-US"/>
              <a:t>Title</a:t>
            </a:r>
            <a:endParaRPr lang="de-DE"/>
          </a:p>
        </p:txBody>
      </p:sp>
      <p:sp>
        <p:nvSpPr>
          <p:cNvPr id="11" name="Text Placeholder 8"/>
          <p:cNvSpPr>
            <a:spLocks noGrp="1"/>
          </p:cNvSpPr>
          <p:nvPr>
            <p:ph type="body" sz="quarter" idx="24" hasCustomPrompt="1"/>
          </p:nvPr>
        </p:nvSpPr>
        <p:spPr>
          <a:xfrm>
            <a:off x="576264" y="1064854"/>
            <a:ext cx="3796897" cy="3264797"/>
          </a:xfrm>
          <a:prstGeom prst="rect">
            <a:avLst/>
          </a:prstGeom>
        </p:spPr>
        <p:txBody>
          <a:bodyPr>
            <a:normAutofit/>
          </a:bodyPr>
          <a:lstStyle>
            <a:lvl1pPr marL="0" indent="0">
              <a:lnSpc>
                <a:spcPct val="100000"/>
              </a:lnSpc>
              <a:buFont typeface="Arial" charset="0"/>
              <a:buNone/>
              <a:defRPr sz="1600" b="0"/>
            </a:lvl1pPr>
            <a:lvl2pPr marL="360354" indent="-360354">
              <a:lnSpc>
                <a:spcPct val="100000"/>
              </a:lnSpc>
              <a:buFont typeface="+mj-lt"/>
              <a:buAutoNum type="arabicPeriod"/>
              <a:defRPr sz="1600" b="0"/>
            </a:lvl2pPr>
            <a:lvl3pPr marL="365116" indent="0">
              <a:lnSpc>
                <a:spcPct val="100000"/>
              </a:lnSpc>
              <a:buFont typeface="Arial" charset="0"/>
              <a:buNone/>
              <a:defRPr sz="1600" b="0"/>
            </a:lvl3pPr>
            <a:lvl4pPr marL="549261" indent="0">
              <a:lnSpc>
                <a:spcPct val="100000"/>
              </a:lnSpc>
              <a:buNone/>
              <a:tabLst/>
              <a:defRPr sz="1600" b="0"/>
            </a:lvl4pPr>
            <a:lvl5pPr marL="725470" indent="0">
              <a:lnSpc>
                <a:spcPct val="100000"/>
              </a:lnSpc>
              <a:buFont typeface="Arial" charset="0"/>
              <a:buNone/>
              <a:defRPr sz="1600" b="0" baseline="0"/>
            </a:lvl5pPr>
          </a:lstStyle>
          <a:p>
            <a:pPr lvl="0"/>
            <a:r>
              <a:rPr lang="en-US"/>
              <a:t>Click to add text</a:t>
            </a:r>
          </a:p>
        </p:txBody>
      </p:sp>
    </p:spTree>
    <p:extLst>
      <p:ext uri="{BB962C8B-B14F-4D97-AF65-F5344CB8AC3E}">
        <p14:creationId xmlns:p14="http://schemas.microsoft.com/office/powerpoint/2010/main" val="2174300616"/>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for light photo">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9144000" cy="5143500"/>
          </a:xfrm>
          <a:solidFill>
            <a:srgbClr val="F2F2F2">
              <a:alpha val="7059"/>
            </a:srgbClr>
          </a:solidFill>
        </p:spPr>
        <p:txBody>
          <a:bodyPr>
            <a:normAutofit/>
          </a:bodyPr>
          <a:lstStyle>
            <a:lvl1pPr marL="0" indent="0" algn="r">
              <a:buNone/>
              <a:defRPr sz="1600" baseline="0"/>
            </a:lvl1pPr>
          </a:lstStyle>
          <a:p>
            <a:r>
              <a:rPr lang="de-DE"/>
              <a:t>Click on icon to select picture</a:t>
            </a:r>
          </a:p>
        </p:txBody>
      </p:sp>
      <p:sp>
        <p:nvSpPr>
          <p:cNvPr id="2" name="Title 1"/>
          <p:cNvSpPr>
            <a:spLocks noGrp="1"/>
          </p:cNvSpPr>
          <p:nvPr>
            <p:ph type="ctrTitle"/>
          </p:nvPr>
        </p:nvSpPr>
        <p:spPr>
          <a:xfrm>
            <a:off x="475841" y="1803154"/>
            <a:ext cx="5086333" cy="2010596"/>
          </a:xfrm>
          <a:prstGeom prst="rect">
            <a:avLst/>
          </a:prstGeom>
        </p:spPr>
        <p:txBody>
          <a:bodyPr anchor="t" anchorCtr="0">
            <a:noAutofit/>
          </a:bodyPr>
          <a:lstStyle>
            <a:lvl1pPr algn="l">
              <a:lnSpc>
                <a:spcPts val="5600"/>
              </a:lnSpc>
              <a:defRPr sz="3800">
                <a:solidFill>
                  <a:schemeClr val="bg1"/>
                </a:solidFill>
              </a:defRPr>
            </a:lvl1pPr>
          </a:lstStyle>
          <a:p>
            <a:r>
              <a:rPr lang="nl-NL"/>
              <a:t>Click </a:t>
            </a:r>
            <a:r>
              <a:rPr lang="nl-NL" err="1"/>
              <a:t>to</a:t>
            </a:r>
            <a:r>
              <a:rPr lang="nl-NL"/>
              <a:t> </a:t>
            </a:r>
            <a:r>
              <a:rPr lang="nl-NL" err="1"/>
              <a:t>edit</a:t>
            </a:r>
            <a:r>
              <a:rPr lang="nl-NL"/>
              <a:t> Master </a:t>
            </a:r>
            <a:r>
              <a:rPr lang="nl-NL" err="1"/>
              <a:t>title</a:t>
            </a:r>
            <a:r>
              <a:rPr lang="nl-NL"/>
              <a:t> </a:t>
            </a:r>
            <a:r>
              <a:rPr lang="nl-NL" err="1"/>
              <a:t>style</a:t>
            </a:r>
            <a:endParaRPr lang="de-DE"/>
          </a:p>
        </p:txBody>
      </p:sp>
      <p:sp>
        <p:nvSpPr>
          <p:cNvPr id="12" name="Text Placeholder 11"/>
          <p:cNvSpPr>
            <a:spLocks noGrp="1"/>
          </p:cNvSpPr>
          <p:nvPr>
            <p:ph type="body" sz="quarter" idx="14" hasCustomPrompt="1"/>
          </p:nvPr>
        </p:nvSpPr>
        <p:spPr>
          <a:xfrm>
            <a:off x="479385" y="4061361"/>
            <a:ext cx="5112709" cy="490001"/>
          </a:xfrm>
        </p:spPr>
        <p:txBody>
          <a:bodyPr>
            <a:noAutofit/>
          </a:bodyPr>
          <a:lstStyle>
            <a:lvl1pPr marL="0" indent="0">
              <a:lnSpc>
                <a:spcPts val="2200"/>
              </a:lnSpc>
              <a:spcBef>
                <a:spcPts val="0"/>
              </a:spcBef>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a:t>Month, year</a:t>
            </a:r>
            <a:br>
              <a:rPr lang="en-US"/>
            </a:br>
            <a:r>
              <a:rPr lang="en-US"/>
              <a:t>Name presenter</a:t>
            </a:r>
            <a:endParaRPr lang="de-DE"/>
          </a:p>
        </p:txBody>
      </p:sp>
      <p:sp>
        <p:nvSpPr>
          <p:cNvPr id="7" name="TextBox 6"/>
          <p:cNvSpPr txBox="1"/>
          <p:nvPr userDrawn="1"/>
        </p:nvSpPr>
        <p:spPr>
          <a:xfrm>
            <a:off x="-3556000" y="0"/>
            <a:ext cx="3413125" cy="2492990"/>
          </a:xfrm>
          <a:prstGeom prst="rect">
            <a:avLst/>
          </a:prstGeom>
          <a:solidFill>
            <a:srgbClr val="FFFF99"/>
          </a:solidFill>
        </p:spPr>
        <p:txBody>
          <a:bodyPr wrap="square" rtlCol="0">
            <a:spAutoFit/>
          </a:bodyPr>
          <a:lstStyle/>
          <a:p>
            <a:pPr defTabSz="914400"/>
            <a:r>
              <a:rPr lang="en-US" sz="1200">
                <a:solidFill>
                  <a:srgbClr val="333333"/>
                </a:solidFill>
                <a:latin typeface="Arial"/>
                <a:cs typeface="Arial"/>
              </a:rPr>
              <a:t>IMPORTANT!!  </a:t>
            </a:r>
          </a:p>
          <a:p>
            <a:pPr defTabSz="914400"/>
            <a:endParaRPr lang="en-US" sz="1200">
              <a:solidFill>
                <a:srgbClr val="333333"/>
              </a:solidFill>
              <a:latin typeface="Arial"/>
              <a:cs typeface="Arial"/>
            </a:endParaRPr>
          </a:p>
          <a:p>
            <a:pPr defTabSz="914400"/>
            <a:r>
              <a:rPr lang="en-US" sz="1200">
                <a:solidFill>
                  <a:srgbClr val="333333"/>
                </a:solidFill>
                <a:latin typeface="Arial"/>
                <a:cs typeface="Arial"/>
              </a:rPr>
              <a:t>If you insert or change the picture, select it, click right and choose </a:t>
            </a:r>
            <a:r>
              <a:rPr lang="en-US" sz="1200">
                <a:solidFill>
                  <a:schemeClr val="accent2"/>
                </a:solidFill>
                <a:latin typeface="Arial"/>
                <a:cs typeface="Arial"/>
              </a:rPr>
              <a:t>Send to back</a:t>
            </a:r>
            <a:r>
              <a:rPr lang="en-US" sz="1200">
                <a:solidFill>
                  <a:srgbClr val="333333"/>
                </a:solidFill>
                <a:latin typeface="Arial"/>
                <a:cs typeface="Arial"/>
              </a:rPr>
              <a:t> from the right click menu to make the logo and text visible.</a:t>
            </a:r>
          </a:p>
          <a:p>
            <a:pPr defTabSz="914400"/>
            <a:endParaRPr lang="en-US" sz="1200">
              <a:solidFill>
                <a:srgbClr val="333333"/>
              </a:solidFill>
              <a:latin typeface="Arial"/>
              <a:cs typeface="Arial"/>
            </a:endParaRPr>
          </a:p>
          <a:p>
            <a:pPr defTabSz="914400"/>
            <a:endParaRPr lang="en-US" sz="1200">
              <a:solidFill>
                <a:srgbClr val="333333"/>
              </a:solidFill>
              <a:latin typeface="Arial"/>
              <a:cs typeface="Arial"/>
            </a:endParaRPr>
          </a:p>
          <a:p>
            <a:pPr defTabSz="914400"/>
            <a:r>
              <a:rPr lang="en-US" sz="1200" baseline="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200">
              <a:solidFill>
                <a:srgbClr val="333333"/>
              </a:solidFill>
              <a:latin typeface="Arial"/>
              <a:cs typeface="Arial"/>
            </a:endParaRP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556000" y="2679700"/>
            <a:ext cx="3413125" cy="2307701"/>
          </a:xfrm>
          <a:prstGeom prst="rect">
            <a:avLst/>
          </a:prstGeom>
        </p:spPr>
      </p:pic>
      <p:sp>
        <p:nvSpPr>
          <p:cNvPr id="13" name="Text Placeholder 2">
            <a:extLst>
              <a:ext uri="{FF2B5EF4-FFF2-40B4-BE49-F238E27FC236}">
                <a16:creationId xmlns:a16="http://schemas.microsoft.com/office/drawing/2014/main" id="{1C481FA7-B213-134C-9B9F-969BB788164D}"/>
              </a:ext>
            </a:extLst>
          </p:cNvPr>
          <p:cNvSpPr txBox="1">
            <a:spLocks/>
          </p:cNvSpPr>
          <p:nvPr userDrawn="1"/>
        </p:nvSpPr>
        <p:spPr>
          <a:xfrm>
            <a:off x="576263" y="369888"/>
            <a:ext cx="552450" cy="609600"/>
          </a:xfrm>
          <a:prstGeom prst="rect">
            <a:avLst/>
          </a:prstGeom>
          <a:blipFill dpi="0"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txBody>
          <a:bodyPr vert="horz" lIns="0" tIns="0" rIns="0" bIns="0" rtlCol="0">
            <a:noAutofit/>
          </a:bodyPr>
          <a:lstStyle>
            <a:lvl1pPr marL="0" indent="0" algn="l" defTabSz="685800" rtl="0" eaLnBrk="1" latinLnBrk="0" hangingPunct="1">
              <a:lnSpc>
                <a:spcPct val="100000"/>
              </a:lnSpc>
              <a:spcBef>
                <a:spcPts val="0"/>
              </a:spcBef>
              <a:spcAft>
                <a:spcPts val="600"/>
              </a:spcAft>
              <a:buClr>
                <a:srgbClr val="FF6C00"/>
              </a:buClr>
              <a:buFont typeface="Arial" panose="020B0604020202020204" pitchFamily="34" charset="0"/>
              <a:buNone/>
              <a:tabLst>
                <a:tab pos="266700" algn="l"/>
              </a:tabLst>
              <a:defRPr lang="nl-NL" sz="100" kern="1200">
                <a:solidFill>
                  <a:schemeClr val="tx1"/>
                </a:solidFill>
                <a:latin typeface="+mn-lt"/>
                <a:ea typeface="+mn-ea"/>
                <a:cs typeface="+mn-cs"/>
              </a:defRPr>
            </a:lvl1pPr>
            <a:lvl2pPr marL="468000" indent="-180000" algn="l" defTabSz="685800" rtl="0" eaLnBrk="1" latinLnBrk="0" hangingPunct="1">
              <a:lnSpc>
                <a:spcPct val="100000"/>
              </a:lnSpc>
              <a:spcBef>
                <a:spcPts val="375"/>
              </a:spcBef>
              <a:spcAft>
                <a:spcPts val="600"/>
              </a:spcAft>
              <a:buClr>
                <a:srgbClr val="FF6C00"/>
              </a:buClr>
              <a:buFont typeface="Arial" panose="020B0604020202020204" pitchFamily="34" charset="0"/>
              <a:buChar char="−"/>
              <a:defRPr lang="nl-NL" sz="1600" kern="1200" dirty="0" smtClean="0">
                <a:solidFill>
                  <a:schemeClr val="tx1"/>
                </a:solidFill>
                <a:latin typeface="+mn-lt"/>
                <a:ea typeface="+mn-ea"/>
                <a:cs typeface="+mn-cs"/>
              </a:defRPr>
            </a:lvl2pPr>
            <a:lvl3pPr marL="648000" indent="-18000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3pPr>
            <a:lvl4pPr marL="828000" indent="-18000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4pPr>
            <a:lvl5pPr marL="1008000" indent="-18000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de-DE" sz="1600" kern="1200" dirty="0">
                <a:solidFill>
                  <a:schemeClr val="tx1"/>
                </a:solidFill>
                <a:latin typeface="+mn-lt"/>
                <a:ea typeface="+mn-ea"/>
                <a:cs typeface="+mn-cs"/>
              </a:defRPr>
            </a:lvl5pPr>
            <a:lvl6pPr marL="1809750" indent="-195263"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6pPr>
            <a:lvl7pPr marL="2062163" indent="-176213"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7pPr>
            <a:lvl8pPr marL="2333625" indent="-182563"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8pPr>
            <a:lvl9pPr marL="2598738" indent="-177800"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600"/>
              </a:spcAft>
              <a:buClr>
                <a:srgbClr val="FF6C00"/>
              </a:buClr>
              <a:buSzTx/>
              <a:buFont typeface="Arial" panose="020B0604020202020204" pitchFamily="34" charset="0"/>
              <a:buNone/>
              <a:tabLst>
                <a:tab pos="266700" algn="l"/>
              </a:tabLst>
              <a:defRPr/>
            </a:pPr>
            <a:endParaRPr kumimoji="0" lang="en-US" sz="100" b="0" i="0" u="none" strike="noStrike" kern="1200" cap="none" spc="0" normalizeH="0" baseline="0" noProof="0" dirty="0">
              <a:ln>
                <a:noFill/>
              </a:ln>
              <a:solidFill>
                <a:srgbClr val="53565A"/>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31053711"/>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guide id="8" orient="horz"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text and image on left side">
    <p:spTree>
      <p:nvGrpSpPr>
        <p:cNvPr id="1" name=""/>
        <p:cNvGrpSpPr/>
        <p:nvPr/>
      </p:nvGrpSpPr>
      <p:grpSpPr>
        <a:xfrm>
          <a:off x="0" y="0"/>
          <a:ext cx="0" cy="0"/>
          <a:chOff x="0" y="0"/>
          <a:chExt cx="0" cy="0"/>
        </a:xfrm>
      </p:grpSpPr>
      <p:sp>
        <p:nvSpPr>
          <p:cNvPr id="9" name="Date Placeholder 3"/>
          <p:cNvSpPr>
            <a:spLocks noGrp="1"/>
          </p:cNvSpPr>
          <p:nvPr>
            <p:ph type="dt" sz="half" idx="15"/>
          </p:nvPr>
        </p:nvSpPr>
        <p:spPr>
          <a:xfrm>
            <a:off x="1044000" y="4722258"/>
            <a:ext cx="3086100" cy="162814"/>
          </a:xfrm>
        </p:spPr>
        <p:txBody>
          <a:bodyPr/>
          <a:lstStyle/>
          <a:p>
            <a:endParaRPr lang="de-DE"/>
          </a:p>
        </p:txBody>
      </p:sp>
      <p:sp>
        <p:nvSpPr>
          <p:cNvPr id="10" name="Footer Placeholder 4"/>
          <p:cNvSpPr>
            <a:spLocks noGrp="1"/>
          </p:cNvSpPr>
          <p:nvPr>
            <p:ph type="ftr" sz="quarter" idx="16"/>
          </p:nvPr>
        </p:nvSpPr>
        <p:spPr>
          <a:xfrm>
            <a:off x="1044000" y="4531202"/>
            <a:ext cx="3086100" cy="162244"/>
          </a:xfrm>
        </p:spPr>
        <p:txBody>
          <a:bodyPr/>
          <a:lstStyle/>
          <a:p>
            <a:endParaRPr lang="de-DE"/>
          </a:p>
        </p:txBody>
      </p:sp>
      <p:cxnSp>
        <p:nvCxnSpPr>
          <p:cNvPr id="11" name="Straight Connector 10"/>
          <p:cNvCxnSpPr/>
          <p:nvPr userDrawn="1"/>
        </p:nvCxnSpPr>
        <p:spPr>
          <a:xfrm flipV="1">
            <a:off x="576264" y="4443415"/>
            <a:ext cx="3995737"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12" name="Picture Placeholder 9"/>
          <p:cNvSpPr>
            <a:spLocks noGrp="1"/>
          </p:cNvSpPr>
          <p:nvPr>
            <p:ph type="pic" sz="quarter" idx="24"/>
          </p:nvPr>
        </p:nvSpPr>
        <p:spPr>
          <a:xfrm>
            <a:off x="0" y="0"/>
            <a:ext cx="4572000" cy="5143500"/>
          </a:xfrm>
          <a:prstGeom prst="rect">
            <a:avLst/>
          </a:prstGeom>
          <a:solidFill>
            <a:schemeClr val="bg1">
              <a:lumMod val="85000"/>
            </a:schemeClr>
          </a:solidFill>
        </p:spPr>
        <p:txBody>
          <a:bodyPr/>
          <a:lstStyle>
            <a:lvl1pPr marL="0" indent="0">
              <a:lnSpc>
                <a:spcPct val="100000"/>
              </a:lnSpc>
              <a:buFontTx/>
              <a:buNone/>
              <a:defRPr/>
            </a:lvl1pPr>
          </a:lstStyle>
          <a:p>
            <a:r>
              <a:rPr lang="en-US" noProof="0"/>
              <a:t>Drag picture to placeholder or click icon to add</a:t>
            </a:r>
          </a:p>
        </p:txBody>
      </p:sp>
      <p:sp>
        <p:nvSpPr>
          <p:cNvPr id="16" name="Title 1"/>
          <p:cNvSpPr>
            <a:spLocks noGrp="1"/>
          </p:cNvSpPr>
          <p:nvPr>
            <p:ph type="title" hasCustomPrompt="1"/>
          </p:nvPr>
        </p:nvSpPr>
        <p:spPr>
          <a:xfrm>
            <a:off x="4744239" y="370376"/>
            <a:ext cx="3796897" cy="462759"/>
          </a:xfrm>
          <a:prstGeom prst="rect">
            <a:avLst/>
          </a:prstGeom>
        </p:spPr>
        <p:txBody>
          <a:bodyPr>
            <a:noAutofit/>
          </a:bodyPr>
          <a:lstStyle>
            <a:lvl1pPr>
              <a:lnSpc>
                <a:spcPct val="100000"/>
              </a:lnSpc>
              <a:defRPr sz="2800"/>
            </a:lvl1pPr>
          </a:lstStyle>
          <a:p>
            <a:r>
              <a:rPr lang="en-US"/>
              <a:t>Title</a:t>
            </a:r>
            <a:endParaRPr lang="de-DE"/>
          </a:p>
        </p:txBody>
      </p:sp>
      <p:sp>
        <p:nvSpPr>
          <p:cNvPr id="18" name="Text Placeholder 8"/>
          <p:cNvSpPr>
            <a:spLocks noGrp="1"/>
          </p:cNvSpPr>
          <p:nvPr>
            <p:ph type="body" sz="quarter" idx="25" hasCustomPrompt="1"/>
          </p:nvPr>
        </p:nvSpPr>
        <p:spPr>
          <a:xfrm>
            <a:off x="4744239" y="1064854"/>
            <a:ext cx="3796897" cy="3264797"/>
          </a:xfrm>
          <a:prstGeom prst="rect">
            <a:avLst/>
          </a:prstGeom>
        </p:spPr>
        <p:txBody>
          <a:bodyPr>
            <a:normAutofit/>
          </a:bodyPr>
          <a:lstStyle>
            <a:lvl1pPr marL="0" indent="0">
              <a:lnSpc>
                <a:spcPct val="100000"/>
              </a:lnSpc>
              <a:buFont typeface="Arial" charset="0"/>
              <a:buNone/>
              <a:defRPr sz="1600" b="0"/>
            </a:lvl1pPr>
            <a:lvl2pPr marL="360354" indent="-360354">
              <a:lnSpc>
                <a:spcPct val="100000"/>
              </a:lnSpc>
              <a:buFont typeface="+mj-lt"/>
              <a:buAutoNum type="arabicPeriod"/>
              <a:defRPr sz="1600" b="0"/>
            </a:lvl2pPr>
            <a:lvl3pPr marL="365116" indent="0">
              <a:lnSpc>
                <a:spcPct val="100000"/>
              </a:lnSpc>
              <a:buFont typeface="Arial" charset="0"/>
              <a:buNone/>
              <a:defRPr sz="1600" b="0"/>
            </a:lvl3pPr>
            <a:lvl4pPr marL="549261" indent="0">
              <a:lnSpc>
                <a:spcPct val="100000"/>
              </a:lnSpc>
              <a:buNone/>
              <a:tabLst/>
              <a:defRPr sz="1600" b="0"/>
            </a:lvl4pPr>
            <a:lvl5pPr marL="725470" indent="0">
              <a:lnSpc>
                <a:spcPct val="100000"/>
              </a:lnSpc>
              <a:buFont typeface="Arial" charset="0"/>
              <a:buNone/>
              <a:defRPr sz="1600" b="0" baseline="0"/>
            </a:lvl5pPr>
          </a:lstStyle>
          <a:p>
            <a:pPr lvl="0"/>
            <a:r>
              <a:rPr lang="en-US"/>
              <a:t>Click to add text</a:t>
            </a:r>
          </a:p>
        </p:txBody>
      </p:sp>
      <p:sp>
        <p:nvSpPr>
          <p:cNvPr id="3" name="Slide Number Placeholder 2">
            <a:extLst>
              <a:ext uri="{FF2B5EF4-FFF2-40B4-BE49-F238E27FC236}">
                <a16:creationId xmlns:a16="http://schemas.microsoft.com/office/drawing/2014/main" id="{8ACAC847-E1CF-4A88-81E3-3EDE8D90BEF9}"/>
              </a:ext>
            </a:extLst>
          </p:cNvPr>
          <p:cNvSpPr>
            <a:spLocks noGrp="1"/>
          </p:cNvSpPr>
          <p:nvPr>
            <p:ph type="sldNum" sz="quarter" idx="26"/>
          </p:nvPr>
        </p:nvSpPr>
        <p:spPr>
          <a:xfrm>
            <a:off x="6510338" y="4722258"/>
            <a:ext cx="2057400" cy="162000"/>
          </a:xfrm>
          <a:prstGeom prst="rect">
            <a:avLst/>
          </a:prstGeom>
        </p:spPr>
        <p:txBody>
          <a:bodyPr/>
          <a:lstStyle/>
          <a:p>
            <a:fld id="{82F89014-7F8D-47C1-8D79-17A715C9D2BB}" type="slidenum">
              <a:rPr lang="nl-NL" smtClean="0"/>
              <a:pPr/>
              <a:t>‹#›</a:t>
            </a:fld>
            <a:endParaRPr lang="nl-NL"/>
          </a:p>
        </p:txBody>
      </p:sp>
    </p:spTree>
    <p:extLst>
      <p:ext uri="{BB962C8B-B14F-4D97-AF65-F5344CB8AC3E}">
        <p14:creationId xmlns:p14="http://schemas.microsoft.com/office/powerpoint/2010/main" val="32688627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cxnSp>
        <p:nvCxnSpPr>
          <p:cNvPr id="11" name="Straight Connector 10"/>
          <p:cNvCxnSpPr/>
          <p:nvPr userDrawn="1"/>
        </p:nvCxnSpPr>
        <p:spPr>
          <a:xfrm flipV="1">
            <a:off x="576264" y="4443415"/>
            <a:ext cx="3995737"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15" name="Picture Placeholder 9"/>
          <p:cNvSpPr>
            <a:spLocks noGrp="1"/>
          </p:cNvSpPr>
          <p:nvPr>
            <p:ph type="pic" sz="quarter" idx="14"/>
          </p:nvPr>
        </p:nvSpPr>
        <p:spPr>
          <a:xfrm>
            <a:off x="3386667" y="1064854"/>
            <a:ext cx="5181071" cy="3264797"/>
          </a:xfrm>
          <a:prstGeom prst="rect">
            <a:avLst/>
          </a:prstGeom>
          <a:solidFill>
            <a:schemeClr val="bg1">
              <a:lumMod val="85000"/>
            </a:schemeClr>
          </a:solidFill>
        </p:spPr>
        <p:txBody>
          <a:bodyPr/>
          <a:lstStyle>
            <a:lvl1pPr marL="0" indent="0">
              <a:lnSpc>
                <a:spcPct val="100000"/>
              </a:lnSpc>
              <a:buFontTx/>
              <a:buNone/>
              <a:defRPr/>
            </a:lvl1pPr>
          </a:lstStyle>
          <a:p>
            <a:r>
              <a:rPr lang="en-US" noProof="0"/>
              <a:t>Drag picture to placeholder or click icon to add</a:t>
            </a:r>
          </a:p>
        </p:txBody>
      </p:sp>
      <p:sp>
        <p:nvSpPr>
          <p:cNvPr id="7" name="Title 1"/>
          <p:cNvSpPr>
            <a:spLocks noGrp="1"/>
          </p:cNvSpPr>
          <p:nvPr>
            <p:ph type="title" hasCustomPrompt="1"/>
          </p:nvPr>
        </p:nvSpPr>
        <p:spPr>
          <a:xfrm>
            <a:off x="576263" y="370376"/>
            <a:ext cx="7991475" cy="462759"/>
          </a:xfrm>
          <a:prstGeom prst="rect">
            <a:avLst/>
          </a:prstGeom>
        </p:spPr>
        <p:txBody>
          <a:bodyPr>
            <a:noAutofit/>
          </a:bodyPr>
          <a:lstStyle>
            <a:lvl1pPr>
              <a:lnSpc>
                <a:spcPct val="100000"/>
              </a:lnSpc>
              <a:defRPr sz="2800"/>
            </a:lvl1pPr>
          </a:lstStyle>
          <a:p>
            <a:r>
              <a:rPr lang="en-US"/>
              <a:t>Title</a:t>
            </a:r>
            <a:endParaRPr lang="de-DE"/>
          </a:p>
        </p:txBody>
      </p:sp>
      <p:sp>
        <p:nvSpPr>
          <p:cNvPr id="8" name="Text Placeholder 8"/>
          <p:cNvSpPr>
            <a:spLocks noGrp="1"/>
          </p:cNvSpPr>
          <p:nvPr>
            <p:ph type="body" sz="quarter" idx="24" hasCustomPrompt="1"/>
          </p:nvPr>
        </p:nvSpPr>
        <p:spPr>
          <a:xfrm>
            <a:off x="576265" y="1064854"/>
            <a:ext cx="2641070" cy="3264797"/>
          </a:xfrm>
          <a:prstGeom prst="rect">
            <a:avLst/>
          </a:prstGeom>
        </p:spPr>
        <p:txBody>
          <a:bodyPr>
            <a:normAutofit/>
          </a:bodyPr>
          <a:lstStyle>
            <a:lvl1pPr marL="0" indent="0">
              <a:lnSpc>
                <a:spcPct val="100000"/>
              </a:lnSpc>
              <a:buFont typeface="Arial" charset="0"/>
              <a:buNone/>
              <a:defRPr sz="1600" b="0"/>
            </a:lvl1pPr>
            <a:lvl2pPr marL="360354" indent="-360354">
              <a:lnSpc>
                <a:spcPct val="100000"/>
              </a:lnSpc>
              <a:buFont typeface="+mj-lt"/>
              <a:buAutoNum type="arabicPeriod"/>
              <a:defRPr sz="1600" b="0"/>
            </a:lvl2pPr>
            <a:lvl3pPr marL="365116" indent="0">
              <a:lnSpc>
                <a:spcPct val="100000"/>
              </a:lnSpc>
              <a:buFont typeface="Arial" charset="0"/>
              <a:buNone/>
              <a:defRPr sz="1600" b="0"/>
            </a:lvl3pPr>
            <a:lvl4pPr marL="549261" indent="0">
              <a:lnSpc>
                <a:spcPct val="100000"/>
              </a:lnSpc>
              <a:buNone/>
              <a:tabLst/>
              <a:defRPr sz="1600" b="0"/>
            </a:lvl4pPr>
            <a:lvl5pPr marL="725470" indent="0">
              <a:lnSpc>
                <a:spcPct val="100000"/>
              </a:lnSpc>
              <a:buFont typeface="Arial" charset="0"/>
              <a:buNone/>
              <a:defRPr sz="1600" b="0" baseline="0"/>
            </a:lvl5pPr>
          </a:lstStyle>
          <a:p>
            <a:pPr lvl="0"/>
            <a:r>
              <a:rPr lang="en-US"/>
              <a:t>Click to add text</a:t>
            </a:r>
          </a:p>
        </p:txBody>
      </p:sp>
      <p:sp>
        <p:nvSpPr>
          <p:cNvPr id="3" name="Date Placeholder 2">
            <a:extLst>
              <a:ext uri="{FF2B5EF4-FFF2-40B4-BE49-F238E27FC236}">
                <a16:creationId xmlns:a16="http://schemas.microsoft.com/office/drawing/2014/main" id="{136B6A0F-FAB0-4F8C-9459-30EDA0835272}"/>
              </a:ext>
            </a:extLst>
          </p:cNvPr>
          <p:cNvSpPr>
            <a:spLocks noGrp="1"/>
          </p:cNvSpPr>
          <p:nvPr>
            <p:ph type="dt" sz="half" idx="25"/>
          </p:nvPr>
        </p:nvSpPr>
        <p:spPr/>
        <p:txBody>
          <a:bodyPr/>
          <a:lstStyle/>
          <a:p>
            <a:endParaRPr lang="de-DE"/>
          </a:p>
        </p:txBody>
      </p:sp>
      <p:sp>
        <p:nvSpPr>
          <p:cNvPr id="4" name="Footer Placeholder 3">
            <a:extLst>
              <a:ext uri="{FF2B5EF4-FFF2-40B4-BE49-F238E27FC236}">
                <a16:creationId xmlns:a16="http://schemas.microsoft.com/office/drawing/2014/main" id="{B59A77CE-E662-481F-BCC4-5E6BB30CACEC}"/>
              </a:ext>
            </a:extLst>
          </p:cNvPr>
          <p:cNvSpPr>
            <a:spLocks noGrp="1"/>
          </p:cNvSpPr>
          <p:nvPr>
            <p:ph type="ftr" sz="quarter" idx="26"/>
          </p:nvPr>
        </p:nvSpPr>
        <p:spPr/>
        <p:txBody>
          <a:bodyPr/>
          <a:lstStyle/>
          <a:p>
            <a:endParaRPr lang="de-DE"/>
          </a:p>
        </p:txBody>
      </p:sp>
      <p:sp>
        <p:nvSpPr>
          <p:cNvPr id="5" name="Slide Number Placeholder 4">
            <a:extLst>
              <a:ext uri="{FF2B5EF4-FFF2-40B4-BE49-F238E27FC236}">
                <a16:creationId xmlns:a16="http://schemas.microsoft.com/office/drawing/2014/main" id="{F5D6AD45-0EAC-4DBD-8C61-C0F4ACB53601}"/>
              </a:ext>
            </a:extLst>
          </p:cNvPr>
          <p:cNvSpPr>
            <a:spLocks noGrp="1"/>
          </p:cNvSpPr>
          <p:nvPr>
            <p:ph type="sldNum" sz="quarter" idx="27"/>
          </p:nvPr>
        </p:nvSpPr>
        <p:spPr>
          <a:xfrm>
            <a:off x="6510338" y="4722258"/>
            <a:ext cx="2057400" cy="162000"/>
          </a:xfrm>
          <a:prstGeom prst="rect">
            <a:avLst/>
          </a:prstGeom>
        </p:spPr>
        <p:txBody>
          <a:bodyPr/>
          <a:lstStyle/>
          <a:p>
            <a:fld id="{82F89014-7F8D-47C1-8D79-17A715C9D2BB}" type="slidenum">
              <a:rPr lang="nl-NL" smtClean="0"/>
              <a:pPr/>
              <a:t>‹#›</a:t>
            </a:fld>
            <a:endParaRPr lang="nl-NL"/>
          </a:p>
        </p:txBody>
      </p:sp>
    </p:spTree>
    <p:extLst>
      <p:ext uri="{BB962C8B-B14F-4D97-AF65-F5344CB8AC3E}">
        <p14:creationId xmlns:p14="http://schemas.microsoft.com/office/powerpoint/2010/main" val="21589645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de-DE"/>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4534" y="2325819"/>
            <a:ext cx="2929467" cy="2817682"/>
          </a:xfrm>
          <a:prstGeom prst="rect">
            <a:avLst/>
          </a:prstGeom>
        </p:spPr>
      </p:pic>
      <p:sp>
        <p:nvSpPr>
          <p:cNvPr id="6" name="Footer Placeholder 5"/>
          <p:cNvSpPr>
            <a:spLocks noGrp="1"/>
          </p:cNvSpPr>
          <p:nvPr>
            <p:ph type="ftr" sz="quarter" idx="11"/>
          </p:nvPr>
        </p:nvSpPr>
        <p:spPr/>
        <p:txBody>
          <a:bodyPr/>
          <a:lstStyle/>
          <a:p>
            <a:endParaRPr lang="de-DE"/>
          </a:p>
        </p:txBody>
      </p:sp>
      <p:sp>
        <p:nvSpPr>
          <p:cNvPr id="7" name="Title 1"/>
          <p:cNvSpPr>
            <a:spLocks noGrp="1"/>
          </p:cNvSpPr>
          <p:nvPr>
            <p:ph type="title" hasCustomPrompt="1"/>
          </p:nvPr>
        </p:nvSpPr>
        <p:spPr>
          <a:xfrm>
            <a:off x="576264" y="438429"/>
            <a:ext cx="6248399" cy="2830088"/>
          </a:xfrm>
          <a:prstGeom prst="rect">
            <a:avLst/>
          </a:prstGeom>
        </p:spPr>
        <p:txBody>
          <a:bodyPr lIns="0" tIns="0" rIns="0">
            <a:normAutofit/>
          </a:bodyPr>
          <a:lstStyle>
            <a:lvl1pPr marL="177796" indent="-177796">
              <a:lnSpc>
                <a:spcPct val="100000"/>
              </a:lnSpc>
              <a:defRPr sz="3600" baseline="0">
                <a:solidFill>
                  <a:srgbClr val="FF6C00"/>
                </a:solidFill>
              </a:defRPr>
            </a:lvl1pPr>
          </a:lstStyle>
          <a:p>
            <a:r>
              <a:rPr lang="en-US"/>
              <a:t>“Quote</a:t>
            </a:r>
            <a:r>
              <a:rPr lang="de-DE"/>
              <a:t>”</a:t>
            </a:r>
          </a:p>
        </p:txBody>
      </p:sp>
      <p:cxnSp>
        <p:nvCxnSpPr>
          <p:cNvPr id="8" name="Straight Connector 7"/>
          <p:cNvCxnSpPr/>
          <p:nvPr userDrawn="1"/>
        </p:nvCxnSpPr>
        <p:spPr>
          <a:xfrm flipV="1">
            <a:off x="576263" y="4443414"/>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0632844"/>
      </p:ext>
    </p:extLst>
  </p:cSld>
  <p:clrMapOvr>
    <a:masterClrMapping/>
  </p:clrMapOvr>
  <p:extLst>
    <p:ext uri="{DCECCB84-F9BA-43D5-87BE-67443E8EF086}">
      <p15:sldGuideLst xmlns:p15="http://schemas.microsoft.com/office/powerpoint/2012/main">
        <p15:guide id="1" orient="horz" pos="373">
          <p15:clr>
            <a:srgbClr val="FBAE40"/>
          </p15:clr>
        </p15:guide>
        <p15:guide id="2" orient="horz" pos="2867">
          <p15:clr>
            <a:srgbClr val="FBAE40"/>
          </p15:clr>
        </p15:guide>
        <p15:guide id="3" pos="363">
          <p15:clr>
            <a:srgbClr val="FBAE40"/>
          </p15:clr>
        </p15:guide>
        <p15:guide id="4" pos="2699">
          <p15:clr>
            <a:srgbClr val="FBAE40"/>
          </p15:clr>
        </p15:guide>
        <p15:guide id="5" pos="2880">
          <p15:clr>
            <a:srgbClr val="FBAE40"/>
          </p15:clr>
        </p15:guide>
        <p15:guide id="6" pos="3061">
          <p15:clr>
            <a:srgbClr val="FBAE40"/>
          </p15:clr>
        </p15:guide>
        <p15:guide id="7" pos="5397">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ote with dark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9144000" cy="5143500"/>
          </a:xfrm>
          <a:prstGeom prst="rect">
            <a:avLst/>
          </a:prstGeom>
          <a:solidFill>
            <a:schemeClr val="bg1">
              <a:lumMod val="95000"/>
            </a:schemeClr>
          </a:solidFill>
        </p:spPr>
        <p:txBody>
          <a:bodyPr/>
          <a:lstStyle>
            <a:lvl1pPr marL="0" indent="0">
              <a:lnSpc>
                <a:spcPct val="100000"/>
              </a:lnSpc>
              <a:buNone/>
              <a:defRPr/>
            </a:lvl1pPr>
          </a:lstStyle>
          <a:p>
            <a:r>
              <a:rPr lang="en-US" noProof="0"/>
              <a:t>Drag picture to placeholder or click icon to add</a:t>
            </a:r>
          </a:p>
        </p:txBody>
      </p:sp>
      <p:sp>
        <p:nvSpPr>
          <p:cNvPr id="4" name="Title 1">
            <a:extLst>
              <a:ext uri="{FF2B5EF4-FFF2-40B4-BE49-F238E27FC236}">
                <a16:creationId xmlns:a16="http://schemas.microsoft.com/office/drawing/2014/main" id="{143C7E15-6A7F-304C-9E96-52D4906FD97F}"/>
              </a:ext>
            </a:extLst>
          </p:cNvPr>
          <p:cNvSpPr>
            <a:spLocks noGrp="1"/>
          </p:cNvSpPr>
          <p:nvPr>
            <p:ph type="title" hasCustomPrompt="1"/>
          </p:nvPr>
        </p:nvSpPr>
        <p:spPr>
          <a:xfrm>
            <a:off x="576263" y="442238"/>
            <a:ext cx="5991591" cy="3180193"/>
          </a:xfrm>
          <a:prstGeom prst="rect">
            <a:avLst/>
          </a:prstGeom>
        </p:spPr>
        <p:txBody>
          <a:bodyPr lIns="0" rIns="0">
            <a:normAutofit/>
          </a:bodyPr>
          <a:lstStyle>
            <a:lvl1pPr marL="177796" indent="-177796">
              <a:lnSpc>
                <a:spcPct val="100000"/>
              </a:lnSpc>
              <a:defRPr sz="3600">
                <a:solidFill>
                  <a:schemeClr val="bg1"/>
                </a:solidFill>
              </a:defRPr>
            </a:lvl1pPr>
          </a:lstStyle>
          <a:p>
            <a:r>
              <a:rPr lang="en-US"/>
              <a:t>“Quote”</a:t>
            </a:r>
            <a:endParaRPr lang="de-DE"/>
          </a:p>
        </p:txBody>
      </p:sp>
      <p:sp>
        <p:nvSpPr>
          <p:cNvPr id="2" name="Date Placeholder 1">
            <a:extLst>
              <a:ext uri="{FF2B5EF4-FFF2-40B4-BE49-F238E27FC236}">
                <a16:creationId xmlns:a16="http://schemas.microsoft.com/office/drawing/2014/main" id="{1ABBFE6F-AC76-4679-9E64-F380BE313D6C}"/>
              </a:ext>
            </a:extLst>
          </p:cNvPr>
          <p:cNvSpPr>
            <a:spLocks noGrp="1"/>
          </p:cNvSpPr>
          <p:nvPr>
            <p:ph type="dt" sz="half" idx="14"/>
          </p:nvPr>
        </p:nvSpPr>
        <p:spPr/>
        <p:txBody>
          <a:bodyPr/>
          <a:lstStyle/>
          <a:p>
            <a:endParaRPr lang="de-DE"/>
          </a:p>
        </p:txBody>
      </p:sp>
      <p:sp>
        <p:nvSpPr>
          <p:cNvPr id="3" name="Footer Placeholder 2">
            <a:extLst>
              <a:ext uri="{FF2B5EF4-FFF2-40B4-BE49-F238E27FC236}">
                <a16:creationId xmlns:a16="http://schemas.microsoft.com/office/drawing/2014/main" id="{5DFBBB88-9E69-4056-89B7-53EC38D70961}"/>
              </a:ext>
            </a:extLst>
          </p:cNvPr>
          <p:cNvSpPr>
            <a:spLocks noGrp="1"/>
          </p:cNvSpPr>
          <p:nvPr>
            <p:ph type="ftr" sz="quarter" idx="15"/>
          </p:nvPr>
        </p:nvSpPr>
        <p:spPr/>
        <p:txBody>
          <a:bodyPr/>
          <a:lstStyle/>
          <a:p>
            <a:endParaRPr lang="de-DE"/>
          </a:p>
        </p:txBody>
      </p:sp>
      <p:sp>
        <p:nvSpPr>
          <p:cNvPr id="5" name="Slide Number Placeholder 4">
            <a:extLst>
              <a:ext uri="{FF2B5EF4-FFF2-40B4-BE49-F238E27FC236}">
                <a16:creationId xmlns:a16="http://schemas.microsoft.com/office/drawing/2014/main" id="{17C05264-44CE-4711-9D87-DAAF6AB89A00}"/>
              </a:ext>
            </a:extLst>
          </p:cNvPr>
          <p:cNvSpPr>
            <a:spLocks noGrp="1"/>
          </p:cNvSpPr>
          <p:nvPr>
            <p:ph type="sldNum" sz="quarter" idx="16"/>
          </p:nvPr>
        </p:nvSpPr>
        <p:spPr>
          <a:xfrm>
            <a:off x="6510338" y="4722258"/>
            <a:ext cx="2057400" cy="162000"/>
          </a:xfrm>
          <a:prstGeom prst="rect">
            <a:avLst/>
          </a:prstGeom>
        </p:spPr>
        <p:txBody>
          <a:bodyPr/>
          <a:lstStyle/>
          <a:p>
            <a:fld id="{82F89014-7F8D-47C1-8D79-17A715C9D2BB}" type="slidenum">
              <a:rPr lang="nl-NL" smtClean="0"/>
              <a:pPr/>
              <a:t>‹#›</a:t>
            </a:fld>
            <a:endParaRPr lang="nl-NL"/>
          </a:p>
        </p:txBody>
      </p:sp>
    </p:spTree>
    <p:extLst>
      <p:ext uri="{BB962C8B-B14F-4D97-AF65-F5344CB8AC3E}">
        <p14:creationId xmlns:p14="http://schemas.microsoft.com/office/powerpoint/2010/main" val="1603996036"/>
      </p:ext>
    </p:extLst>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with light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9144000" cy="5143500"/>
          </a:xfrm>
          <a:prstGeom prst="rect">
            <a:avLst/>
          </a:prstGeom>
          <a:solidFill>
            <a:schemeClr val="bg1">
              <a:lumMod val="95000"/>
            </a:schemeClr>
          </a:solidFill>
        </p:spPr>
        <p:txBody>
          <a:bodyPr/>
          <a:lstStyle>
            <a:lvl1pPr marL="0" indent="0">
              <a:lnSpc>
                <a:spcPct val="100000"/>
              </a:lnSpc>
              <a:buNone/>
              <a:defRPr/>
            </a:lvl1pPr>
          </a:lstStyle>
          <a:p>
            <a:r>
              <a:rPr lang="nl-NL"/>
              <a:t>Drag </a:t>
            </a:r>
            <a:r>
              <a:rPr lang="en-US" noProof="0"/>
              <a:t>picture</a:t>
            </a:r>
            <a:r>
              <a:rPr lang="nl-NL"/>
              <a:t> to placeholder or click icon to add</a:t>
            </a:r>
            <a:endParaRPr lang="de-DE"/>
          </a:p>
        </p:txBody>
      </p:sp>
      <p:sp>
        <p:nvSpPr>
          <p:cNvPr id="4" name="Title 1">
            <a:extLst>
              <a:ext uri="{FF2B5EF4-FFF2-40B4-BE49-F238E27FC236}">
                <a16:creationId xmlns:a16="http://schemas.microsoft.com/office/drawing/2014/main" id="{143C7E15-6A7F-304C-9E96-52D4906FD97F}"/>
              </a:ext>
            </a:extLst>
          </p:cNvPr>
          <p:cNvSpPr>
            <a:spLocks noGrp="1"/>
          </p:cNvSpPr>
          <p:nvPr>
            <p:ph type="title" hasCustomPrompt="1"/>
          </p:nvPr>
        </p:nvSpPr>
        <p:spPr>
          <a:xfrm>
            <a:off x="576263" y="442238"/>
            <a:ext cx="5991591" cy="3180193"/>
          </a:xfrm>
          <a:prstGeom prst="rect">
            <a:avLst/>
          </a:prstGeom>
        </p:spPr>
        <p:txBody>
          <a:bodyPr lIns="0" rIns="0">
            <a:normAutofit/>
          </a:bodyPr>
          <a:lstStyle>
            <a:lvl1pPr marL="177796" indent="-177796">
              <a:lnSpc>
                <a:spcPct val="100000"/>
              </a:lnSpc>
              <a:defRPr sz="3600">
                <a:solidFill>
                  <a:srgbClr val="53565A"/>
                </a:solidFill>
              </a:defRPr>
            </a:lvl1pPr>
          </a:lstStyle>
          <a:p>
            <a:r>
              <a:rPr lang="en-US"/>
              <a:t>“Quote”</a:t>
            </a:r>
            <a:endParaRPr lang="de-DE"/>
          </a:p>
        </p:txBody>
      </p:sp>
      <p:sp>
        <p:nvSpPr>
          <p:cNvPr id="2" name="Date Placeholder 1">
            <a:extLst>
              <a:ext uri="{FF2B5EF4-FFF2-40B4-BE49-F238E27FC236}">
                <a16:creationId xmlns:a16="http://schemas.microsoft.com/office/drawing/2014/main" id="{08365055-2F6D-417F-BBA6-C10DAAE3715D}"/>
              </a:ext>
            </a:extLst>
          </p:cNvPr>
          <p:cNvSpPr>
            <a:spLocks noGrp="1"/>
          </p:cNvSpPr>
          <p:nvPr>
            <p:ph type="dt" sz="half" idx="14"/>
          </p:nvPr>
        </p:nvSpPr>
        <p:spPr/>
        <p:txBody>
          <a:bodyPr/>
          <a:lstStyle/>
          <a:p>
            <a:endParaRPr lang="de-DE"/>
          </a:p>
        </p:txBody>
      </p:sp>
      <p:sp>
        <p:nvSpPr>
          <p:cNvPr id="3" name="Footer Placeholder 2">
            <a:extLst>
              <a:ext uri="{FF2B5EF4-FFF2-40B4-BE49-F238E27FC236}">
                <a16:creationId xmlns:a16="http://schemas.microsoft.com/office/drawing/2014/main" id="{8875FA76-4DC3-400C-99FB-FD541C7E126E}"/>
              </a:ext>
            </a:extLst>
          </p:cNvPr>
          <p:cNvSpPr>
            <a:spLocks noGrp="1"/>
          </p:cNvSpPr>
          <p:nvPr>
            <p:ph type="ftr" sz="quarter" idx="15"/>
          </p:nvPr>
        </p:nvSpPr>
        <p:spPr/>
        <p:txBody>
          <a:bodyPr/>
          <a:lstStyle/>
          <a:p>
            <a:endParaRPr lang="de-DE"/>
          </a:p>
        </p:txBody>
      </p:sp>
      <p:sp>
        <p:nvSpPr>
          <p:cNvPr id="5" name="Slide Number Placeholder 4">
            <a:extLst>
              <a:ext uri="{FF2B5EF4-FFF2-40B4-BE49-F238E27FC236}">
                <a16:creationId xmlns:a16="http://schemas.microsoft.com/office/drawing/2014/main" id="{AD9EA606-AA5D-472D-BDF2-632060A3AEEE}"/>
              </a:ext>
            </a:extLst>
          </p:cNvPr>
          <p:cNvSpPr>
            <a:spLocks noGrp="1"/>
          </p:cNvSpPr>
          <p:nvPr>
            <p:ph type="sldNum" sz="quarter" idx="16"/>
          </p:nvPr>
        </p:nvSpPr>
        <p:spPr>
          <a:xfrm>
            <a:off x="6510338" y="4722258"/>
            <a:ext cx="2057400" cy="162000"/>
          </a:xfrm>
          <a:prstGeom prst="rect">
            <a:avLst/>
          </a:prstGeom>
        </p:spPr>
        <p:txBody>
          <a:bodyPr/>
          <a:lstStyle/>
          <a:p>
            <a:fld id="{82F89014-7F8D-47C1-8D79-17A715C9D2BB}" type="slidenum">
              <a:rPr lang="nl-NL" smtClean="0"/>
              <a:pPr/>
              <a:t>‹#›</a:t>
            </a:fld>
            <a:endParaRPr lang="nl-NL"/>
          </a:p>
        </p:txBody>
      </p:sp>
    </p:spTree>
    <p:extLst>
      <p:ext uri="{BB962C8B-B14F-4D97-AF65-F5344CB8AC3E}">
        <p14:creationId xmlns:p14="http://schemas.microsoft.com/office/powerpoint/2010/main" val="3863521106"/>
      </p:ext>
    </p:extLst>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ext and illustration">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4770842" y="1064854"/>
            <a:ext cx="3796896" cy="3264797"/>
          </a:xfrm>
          <a:prstGeom prst="rect">
            <a:avLst/>
          </a:prstGeom>
          <a:solidFill>
            <a:schemeClr val="bg1">
              <a:lumMod val="85000"/>
            </a:schemeClr>
          </a:solidFill>
        </p:spPr>
        <p:txBody>
          <a:bodyPr/>
          <a:lstStyle>
            <a:lvl1pPr marL="0" indent="0">
              <a:lnSpc>
                <a:spcPct val="100000"/>
              </a:lnSpc>
              <a:buFontTx/>
              <a:buNone/>
              <a:defRPr/>
            </a:lvl1pPr>
          </a:lstStyle>
          <a:p>
            <a:r>
              <a:rPr lang="en-US" noProof="0"/>
              <a:t>Drag picture to placeholder or click icon to add</a:t>
            </a:r>
          </a:p>
        </p:txBody>
      </p:sp>
      <p:cxnSp>
        <p:nvCxnSpPr>
          <p:cNvPr id="14" name="Straight Connector 13"/>
          <p:cNvCxnSpPr/>
          <p:nvPr userDrawn="1"/>
        </p:nvCxnSpPr>
        <p:spPr>
          <a:xfrm flipV="1">
            <a:off x="576263" y="4443414"/>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p>
            <a:endParaRPr lang="de-DE"/>
          </a:p>
        </p:txBody>
      </p:sp>
      <p:sp>
        <p:nvSpPr>
          <p:cNvPr id="5" name="Footer Placeholder 4"/>
          <p:cNvSpPr>
            <a:spLocks noGrp="1"/>
          </p:cNvSpPr>
          <p:nvPr>
            <p:ph type="ftr" sz="quarter" idx="16"/>
          </p:nvPr>
        </p:nvSpPr>
        <p:spPr/>
        <p:txBody>
          <a:bodyPr/>
          <a:lstStyle/>
          <a:p>
            <a:endParaRPr lang="de-DE"/>
          </a:p>
        </p:txBody>
      </p:sp>
      <p:sp>
        <p:nvSpPr>
          <p:cNvPr id="8" name="Title 1"/>
          <p:cNvSpPr>
            <a:spLocks noGrp="1"/>
          </p:cNvSpPr>
          <p:nvPr>
            <p:ph type="title" hasCustomPrompt="1"/>
          </p:nvPr>
        </p:nvSpPr>
        <p:spPr>
          <a:xfrm>
            <a:off x="576263" y="370376"/>
            <a:ext cx="7991475" cy="462759"/>
          </a:xfrm>
          <a:prstGeom prst="rect">
            <a:avLst/>
          </a:prstGeom>
        </p:spPr>
        <p:txBody>
          <a:bodyPr>
            <a:noAutofit/>
          </a:bodyPr>
          <a:lstStyle>
            <a:lvl1pPr>
              <a:lnSpc>
                <a:spcPct val="100000"/>
              </a:lnSpc>
              <a:defRPr sz="2800"/>
            </a:lvl1pPr>
          </a:lstStyle>
          <a:p>
            <a:r>
              <a:rPr lang="en-US"/>
              <a:t>Title</a:t>
            </a:r>
            <a:endParaRPr lang="de-DE"/>
          </a:p>
        </p:txBody>
      </p:sp>
      <p:sp>
        <p:nvSpPr>
          <p:cNvPr id="9" name="Text Placeholder 8"/>
          <p:cNvSpPr>
            <a:spLocks noGrp="1"/>
          </p:cNvSpPr>
          <p:nvPr>
            <p:ph type="body" sz="quarter" idx="13" hasCustomPrompt="1"/>
          </p:nvPr>
        </p:nvSpPr>
        <p:spPr>
          <a:xfrm>
            <a:off x="576263" y="1064854"/>
            <a:ext cx="3796896" cy="3264797"/>
          </a:xfrm>
          <a:prstGeom prst="rect">
            <a:avLst/>
          </a:prstGeom>
        </p:spPr>
        <p:txBody>
          <a:bodyPr/>
          <a:lstStyle>
            <a:lvl1pPr marL="285743" indent="-285743">
              <a:lnSpc>
                <a:spcPct val="100000"/>
              </a:lnSpc>
              <a:buFont typeface="Arial" panose="020B0604020202020204" pitchFamily="34" charset="0"/>
              <a:buChar char="•"/>
              <a:defRPr sz="1600" b="0" baseline="0"/>
            </a:lvl1pPr>
            <a:lvl2pPr marL="285743" indent="-285743">
              <a:lnSpc>
                <a:spcPct val="100000"/>
              </a:lnSpc>
              <a:buFont typeface="Arial" panose="020B0604020202020204" pitchFamily="34" charset="0"/>
              <a:buChar char="•"/>
              <a:defRPr sz="1300" b="0"/>
            </a:lvl2pPr>
            <a:lvl3pPr marL="447664" indent="-174621">
              <a:lnSpc>
                <a:spcPct val="100000"/>
              </a:lnSpc>
              <a:buFont typeface="Arial" panose="020B0604020202020204" pitchFamily="34" charset="0"/>
              <a:buChar char="−"/>
              <a:defRPr sz="1400" b="0"/>
            </a:lvl3pPr>
            <a:lvl4pPr marL="623873" indent="-176209">
              <a:lnSpc>
                <a:spcPct val="100000"/>
              </a:lnSpc>
              <a:tabLst/>
              <a:defRPr sz="1400" b="0"/>
            </a:lvl4pPr>
            <a:lvl5pPr marL="809605" indent="-185733">
              <a:lnSpc>
                <a:spcPct val="100000"/>
              </a:lnSpc>
              <a:defRPr sz="1400" b="0"/>
            </a:lvl5pPr>
            <a:lvl6pPr marL="1714457" indent="0">
              <a:buNone/>
              <a:defRPr/>
            </a:lvl6pPr>
          </a:lstStyle>
          <a:p>
            <a:pPr lvl="0"/>
            <a:r>
              <a:rPr lang="en-US"/>
              <a:t>Click to add text</a:t>
            </a:r>
          </a:p>
          <a:p>
            <a:pPr lvl="2"/>
            <a:r>
              <a:rPr lang="en-US"/>
              <a:t>Second level</a:t>
            </a:r>
          </a:p>
          <a:p>
            <a:pPr lvl="3"/>
            <a:r>
              <a:rPr lang="en-US"/>
              <a:t>Third level</a:t>
            </a:r>
          </a:p>
          <a:p>
            <a:pPr lvl="4"/>
            <a:r>
              <a:rPr lang="en-US"/>
              <a:t>Fourth level</a:t>
            </a:r>
            <a:endParaRPr lang="en-GB"/>
          </a:p>
          <a:p>
            <a:pPr lvl="0"/>
            <a:endParaRPr lang="en-US"/>
          </a:p>
        </p:txBody>
      </p:sp>
      <p:sp>
        <p:nvSpPr>
          <p:cNvPr id="2" name="Slide Number Placeholder 1">
            <a:extLst>
              <a:ext uri="{FF2B5EF4-FFF2-40B4-BE49-F238E27FC236}">
                <a16:creationId xmlns:a16="http://schemas.microsoft.com/office/drawing/2014/main" id="{1681CDB7-F1FB-4B42-A147-08AEEE45517D}"/>
              </a:ext>
            </a:extLst>
          </p:cNvPr>
          <p:cNvSpPr>
            <a:spLocks noGrp="1"/>
          </p:cNvSpPr>
          <p:nvPr>
            <p:ph type="sldNum" sz="quarter" idx="17"/>
          </p:nvPr>
        </p:nvSpPr>
        <p:spPr>
          <a:xfrm>
            <a:off x="6510338" y="4722258"/>
            <a:ext cx="2057400" cy="162000"/>
          </a:xfrm>
          <a:prstGeom prst="rect">
            <a:avLst/>
          </a:prstGeom>
        </p:spPr>
        <p:txBody>
          <a:bodyPr/>
          <a:lstStyle/>
          <a:p>
            <a:fld id="{82F89014-7F8D-47C1-8D79-17A715C9D2BB}" type="slidenum">
              <a:rPr lang="nl-NL" smtClean="0"/>
              <a:pPr/>
              <a:t>‹#›</a:t>
            </a:fld>
            <a:endParaRPr lang="nl-NL"/>
          </a:p>
        </p:txBody>
      </p:sp>
    </p:spTree>
    <p:extLst>
      <p:ext uri="{BB962C8B-B14F-4D97-AF65-F5344CB8AC3E}">
        <p14:creationId xmlns:p14="http://schemas.microsoft.com/office/powerpoint/2010/main" val="2975402751"/>
      </p:ext>
    </p:extLst>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7" orient="horz" pos="2867">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ext and char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4770843" y="1064854"/>
            <a:ext cx="3796897" cy="3262031"/>
          </a:xfrm>
          <a:prstGeom prst="rect">
            <a:avLst/>
          </a:prstGeom>
        </p:spPr>
        <p:txBody>
          <a:bodyPr/>
          <a:lstStyle>
            <a:lvl1pPr marL="0" indent="0">
              <a:lnSpc>
                <a:spcPct val="100000"/>
              </a:lnSpc>
              <a:buNone/>
              <a:defRPr/>
            </a:lvl1pPr>
          </a:lstStyle>
          <a:p>
            <a:r>
              <a:rPr lang="en-US" noProof="0"/>
              <a:t>Click icon to add chart</a:t>
            </a:r>
          </a:p>
        </p:txBody>
      </p:sp>
      <p:cxnSp>
        <p:nvCxnSpPr>
          <p:cNvPr id="13" name="Straight Connector 12"/>
          <p:cNvCxnSpPr/>
          <p:nvPr userDrawn="1"/>
        </p:nvCxnSpPr>
        <p:spPr>
          <a:xfrm flipV="1">
            <a:off x="576263" y="4443414"/>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6"/>
          </p:nvPr>
        </p:nvSpPr>
        <p:spPr/>
        <p:txBody>
          <a:bodyPr/>
          <a:lstStyle/>
          <a:p>
            <a:endParaRPr lang="de-DE"/>
          </a:p>
        </p:txBody>
      </p:sp>
      <p:sp>
        <p:nvSpPr>
          <p:cNvPr id="5" name="Footer Placeholder 4"/>
          <p:cNvSpPr>
            <a:spLocks noGrp="1"/>
          </p:cNvSpPr>
          <p:nvPr>
            <p:ph type="ftr" sz="quarter" idx="17"/>
          </p:nvPr>
        </p:nvSpPr>
        <p:spPr/>
        <p:txBody>
          <a:bodyPr/>
          <a:lstStyle/>
          <a:p>
            <a:endParaRPr lang="de-DE"/>
          </a:p>
        </p:txBody>
      </p:sp>
      <p:sp>
        <p:nvSpPr>
          <p:cNvPr id="9" name="Title 1"/>
          <p:cNvSpPr>
            <a:spLocks noGrp="1"/>
          </p:cNvSpPr>
          <p:nvPr>
            <p:ph type="title" hasCustomPrompt="1"/>
          </p:nvPr>
        </p:nvSpPr>
        <p:spPr>
          <a:xfrm>
            <a:off x="576263" y="370376"/>
            <a:ext cx="7991475" cy="462759"/>
          </a:xfrm>
          <a:prstGeom prst="rect">
            <a:avLst/>
          </a:prstGeom>
        </p:spPr>
        <p:txBody>
          <a:bodyPr>
            <a:noAutofit/>
          </a:bodyPr>
          <a:lstStyle>
            <a:lvl1pPr>
              <a:lnSpc>
                <a:spcPct val="100000"/>
              </a:lnSpc>
              <a:defRPr sz="2800"/>
            </a:lvl1pPr>
          </a:lstStyle>
          <a:p>
            <a:r>
              <a:rPr lang="en-US"/>
              <a:t>Title</a:t>
            </a:r>
            <a:endParaRPr lang="de-DE"/>
          </a:p>
        </p:txBody>
      </p:sp>
      <p:sp>
        <p:nvSpPr>
          <p:cNvPr id="8" name="Text Placeholder 8"/>
          <p:cNvSpPr>
            <a:spLocks noGrp="1"/>
          </p:cNvSpPr>
          <p:nvPr>
            <p:ph type="body" sz="quarter" idx="13" hasCustomPrompt="1"/>
          </p:nvPr>
        </p:nvSpPr>
        <p:spPr>
          <a:xfrm>
            <a:off x="576263" y="1064854"/>
            <a:ext cx="3796896" cy="3264797"/>
          </a:xfrm>
          <a:prstGeom prst="rect">
            <a:avLst/>
          </a:prstGeom>
        </p:spPr>
        <p:txBody>
          <a:bodyPr/>
          <a:lstStyle>
            <a:lvl1pPr marL="285743" indent="-285743">
              <a:lnSpc>
                <a:spcPct val="100000"/>
              </a:lnSpc>
              <a:buFont typeface="Arial" panose="020B0604020202020204" pitchFamily="34" charset="0"/>
              <a:buChar char="•"/>
              <a:defRPr sz="1600" b="0" baseline="0"/>
            </a:lvl1pPr>
            <a:lvl2pPr marL="285743" indent="-285743">
              <a:lnSpc>
                <a:spcPct val="100000"/>
              </a:lnSpc>
              <a:buFont typeface="Arial" panose="020B0604020202020204" pitchFamily="34" charset="0"/>
              <a:buChar char="•"/>
              <a:defRPr sz="1300" b="0"/>
            </a:lvl2pPr>
            <a:lvl3pPr marL="447664" indent="-174621">
              <a:lnSpc>
                <a:spcPct val="100000"/>
              </a:lnSpc>
              <a:buFont typeface="Arial" panose="020B0604020202020204" pitchFamily="34" charset="0"/>
              <a:buChar char="−"/>
              <a:defRPr sz="1400" b="0"/>
            </a:lvl3pPr>
            <a:lvl4pPr marL="623873" indent="-176209">
              <a:lnSpc>
                <a:spcPct val="100000"/>
              </a:lnSpc>
              <a:tabLst/>
              <a:defRPr sz="1400" b="0"/>
            </a:lvl4pPr>
            <a:lvl5pPr marL="809605" indent="-185733">
              <a:lnSpc>
                <a:spcPct val="100000"/>
              </a:lnSpc>
              <a:defRPr sz="1400" b="0"/>
            </a:lvl5pPr>
            <a:lvl6pPr marL="1714457" indent="0">
              <a:buNone/>
              <a:defRPr/>
            </a:lvl6pPr>
          </a:lstStyle>
          <a:p>
            <a:pPr lvl="0"/>
            <a:r>
              <a:rPr lang="en-US"/>
              <a:t>Click to add text</a:t>
            </a:r>
          </a:p>
          <a:p>
            <a:pPr lvl="2"/>
            <a:r>
              <a:rPr lang="en-US"/>
              <a:t>Second level</a:t>
            </a:r>
          </a:p>
          <a:p>
            <a:pPr lvl="3"/>
            <a:r>
              <a:rPr lang="en-US"/>
              <a:t>Third level</a:t>
            </a:r>
          </a:p>
          <a:p>
            <a:pPr lvl="4"/>
            <a:r>
              <a:rPr lang="en-US"/>
              <a:t>Fourth level</a:t>
            </a:r>
            <a:endParaRPr lang="en-GB"/>
          </a:p>
          <a:p>
            <a:pPr lvl="0"/>
            <a:endParaRPr lang="en-US"/>
          </a:p>
        </p:txBody>
      </p:sp>
      <p:sp>
        <p:nvSpPr>
          <p:cNvPr id="2" name="Slide Number Placeholder 1">
            <a:extLst>
              <a:ext uri="{FF2B5EF4-FFF2-40B4-BE49-F238E27FC236}">
                <a16:creationId xmlns:a16="http://schemas.microsoft.com/office/drawing/2014/main" id="{B9B6078E-5236-4C50-BFF2-6AA9D1393BCC}"/>
              </a:ext>
            </a:extLst>
          </p:cNvPr>
          <p:cNvSpPr>
            <a:spLocks noGrp="1"/>
          </p:cNvSpPr>
          <p:nvPr>
            <p:ph type="sldNum" sz="quarter" idx="18"/>
          </p:nvPr>
        </p:nvSpPr>
        <p:spPr>
          <a:xfrm>
            <a:off x="6510338" y="4722258"/>
            <a:ext cx="2057400" cy="162000"/>
          </a:xfrm>
          <a:prstGeom prst="rect">
            <a:avLst/>
          </a:prstGeom>
        </p:spPr>
        <p:txBody>
          <a:bodyPr/>
          <a:lstStyle/>
          <a:p>
            <a:fld id="{82F89014-7F8D-47C1-8D79-17A715C9D2BB}" type="slidenum">
              <a:rPr lang="nl-NL" smtClean="0"/>
              <a:pPr/>
              <a:t>‹#›</a:t>
            </a:fld>
            <a:endParaRPr lang="nl-NL"/>
          </a:p>
        </p:txBody>
      </p:sp>
    </p:spTree>
    <p:extLst>
      <p:ext uri="{BB962C8B-B14F-4D97-AF65-F5344CB8AC3E}">
        <p14:creationId xmlns:p14="http://schemas.microsoft.com/office/powerpoint/2010/main" val="3155652018"/>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172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576263" y="1064853"/>
            <a:ext cx="7990393" cy="3269526"/>
          </a:xfrm>
          <a:prstGeom prst="rect">
            <a:avLst/>
          </a:prstGeom>
        </p:spPr>
        <p:txBody>
          <a:bodyPr/>
          <a:lstStyle>
            <a:lvl1pPr marL="0" indent="0">
              <a:lnSpc>
                <a:spcPct val="100000"/>
              </a:lnSpc>
              <a:buNone/>
              <a:defRPr/>
            </a:lvl1pPr>
          </a:lstStyle>
          <a:p>
            <a:r>
              <a:rPr lang="en-US" noProof="0"/>
              <a:t>Click icon to add chart</a:t>
            </a:r>
          </a:p>
        </p:txBody>
      </p:sp>
      <p:cxnSp>
        <p:nvCxnSpPr>
          <p:cNvPr id="10" name="Straight Connector 9"/>
          <p:cNvCxnSpPr/>
          <p:nvPr userDrawn="1"/>
        </p:nvCxnSpPr>
        <p:spPr>
          <a:xfrm flipV="1">
            <a:off x="576263" y="4443414"/>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endParaRPr lang="de-DE"/>
          </a:p>
        </p:txBody>
      </p:sp>
      <p:sp>
        <p:nvSpPr>
          <p:cNvPr id="4" name="Footer Placeholder 3"/>
          <p:cNvSpPr>
            <a:spLocks noGrp="1"/>
          </p:cNvSpPr>
          <p:nvPr>
            <p:ph type="ftr" sz="quarter" idx="17"/>
          </p:nvPr>
        </p:nvSpPr>
        <p:spPr/>
        <p:txBody>
          <a:bodyPr/>
          <a:lstStyle/>
          <a:p>
            <a:endParaRPr lang="de-DE"/>
          </a:p>
        </p:txBody>
      </p:sp>
      <p:sp>
        <p:nvSpPr>
          <p:cNvPr id="7" name="Title 1"/>
          <p:cNvSpPr>
            <a:spLocks noGrp="1"/>
          </p:cNvSpPr>
          <p:nvPr>
            <p:ph type="title" hasCustomPrompt="1"/>
          </p:nvPr>
        </p:nvSpPr>
        <p:spPr>
          <a:xfrm>
            <a:off x="576263" y="370376"/>
            <a:ext cx="7991475" cy="462759"/>
          </a:xfrm>
          <a:prstGeom prst="rect">
            <a:avLst/>
          </a:prstGeom>
        </p:spPr>
        <p:txBody>
          <a:bodyPr>
            <a:noAutofit/>
          </a:bodyPr>
          <a:lstStyle>
            <a:lvl1pPr>
              <a:lnSpc>
                <a:spcPct val="100000"/>
              </a:lnSpc>
              <a:defRPr sz="2800"/>
            </a:lvl1pPr>
          </a:lstStyle>
          <a:p>
            <a:r>
              <a:rPr lang="en-US"/>
              <a:t>Title</a:t>
            </a:r>
            <a:endParaRPr lang="de-DE"/>
          </a:p>
        </p:txBody>
      </p:sp>
      <p:sp>
        <p:nvSpPr>
          <p:cNvPr id="2" name="Slide Number Placeholder 1">
            <a:extLst>
              <a:ext uri="{FF2B5EF4-FFF2-40B4-BE49-F238E27FC236}">
                <a16:creationId xmlns:a16="http://schemas.microsoft.com/office/drawing/2014/main" id="{6DE2800B-24FC-46DB-A18B-E86175602D2C}"/>
              </a:ext>
            </a:extLst>
          </p:cNvPr>
          <p:cNvSpPr>
            <a:spLocks noGrp="1"/>
          </p:cNvSpPr>
          <p:nvPr>
            <p:ph type="sldNum" sz="quarter" idx="18"/>
          </p:nvPr>
        </p:nvSpPr>
        <p:spPr>
          <a:xfrm>
            <a:off x="6510338" y="4722258"/>
            <a:ext cx="2057400" cy="162000"/>
          </a:xfrm>
          <a:prstGeom prst="rect">
            <a:avLst/>
          </a:prstGeom>
        </p:spPr>
        <p:txBody>
          <a:bodyPr/>
          <a:lstStyle/>
          <a:p>
            <a:fld id="{82F89014-7F8D-47C1-8D79-17A715C9D2BB}" type="slidenum">
              <a:rPr lang="nl-NL" smtClean="0"/>
              <a:pPr/>
              <a:t>‹#›</a:t>
            </a:fld>
            <a:endParaRPr lang="nl-NL"/>
          </a:p>
        </p:txBody>
      </p:sp>
    </p:spTree>
    <p:extLst>
      <p:ext uri="{BB962C8B-B14F-4D97-AF65-F5344CB8AC3E}">
        <p14:creationId xmlns:p14="http://schemas.microsoft.com/office/powerpoint/2010/main" val="402881688"/>
      </p:ext>
    </p:extLst>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two charts">
    <p:spTree>
      <p:nvGrpSpPr>
        <p:cNvPr id="1" name=""/>
        <p:cNvGrpSpPr/>
        <p:nvPr/>
      </p:nvGrpSpPr>
      <p:grpSpPr>
        <a:xfrm>
          <a:off x="0" y="0"/>
          <a:ext cx="0" cy="0"/>
          <a:chOff x="0" y="0"/>
          <a:chExt cx="0" cy="0"/>
        </a:xfrm>
      </p:grpSpPr>
      <p:cxnSp>
        <p:nvCxnSpPr>
          <p:cNvPr id="10" name="Straight Connector 9"/>
          <p:cNvCxnSpPr/>
          <p:nvPr userDrawn="1"/>
        </p:nvCxnSpPr>
        <p:spPr>
          <a:xfrm flipV="1">
            <a:off x="576263" y="4443414"/>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endParaRPr lang="de-DE"/>
          </a:p>
        </p:txBody>
      </p:sp>
      <p:sp>
        <p:nvSpPr>
          <p:cNvPr id="4" name="Footer Placeholder 3"/>
          <p:cNvSpPr>
            <a:spLocks noGrp="1"/>
          </p:cNvSpPr>
          <p:nvPr>
            <p:ph type="ftr" sz="quarter" idx="17"/>
          </p:nvPr>
        </p:nvSpPr>
        <p:spPr/>
        <p:txBody>
          <a:bodyPr/>
          <a:lstStyle/>
          <a:p>
            <a:endParaRPr lang="de-DE"/>
          </a:p>
        </p:txBody>
      </p:sp>
      <p:sp>
        <p:nvSpPr>
          <p:cNvPr id="7" name="Title 1"/>
          <p:cNvSpPr>
            <a:spLocks noGrp="1"/>
          </p:cNvSpPr>
          <p:nvPr>
            <p:ph type="title" hasCustomPrompt="1"/>
          </p:nvPr>
        </p:nvSpPr>
        <p:spPr>
          <a:xfrm>
            <a:off x="576263" y="370376"/>
            <a:ext cx="7991475" cy="462759"/>
          </a:xfrm>
          <a:prstGeom prst="rect">
            <a:avLst/>
          </a:prstGeom>
        </p:spPr>
        <p:txBody>
          <a:bodyPr>
            <a:noAutofit/>
          </a:bodyPr>
          <a:lstStyle>
            <a:lvl1pPr>
              <a:lnSpc>
                <a:spcPct val="100000"/>
              </a:lnSpc>
              <a:defRPr sz="2800"/>
            </a:lvl1pPr>
          </a:lstStyle>
          <a:p>
            <a:r>
              <a:rPr lang="en-US"/>
              <a:t>Title</a:t>
            </a:r>
            <a:endParaRPr lang="de-DE"/>
          </a:p>
        </p:txBody>
      </p:sp>
      <p:sp>
        <p:nvSpPr>
          <p:cNvPr id="13" name="Chart Placeholder 5"/>
          <p:cNvSpPr>
            <a:spLocks noGrp="1"/>
          </p:cNvSpPr>
          <p:nvPr>
            <p:ph type="chart" sz="quarter" idx="19"/>
          </p:nvPr>
        </p:nvSpPr>
        <p:spPr>
          <a:xfrm>
            <a:off x="4770842" y="1064853"/>
            <a:ext cx="3796897" cy="3269526"/>
          </a:xfrm>
          <a:prstGeom prst="rect">
            <a:avLst/>
          </a:prstGeom>
        </p:spPr>
        <p:txBody>
          <a:bodyPr/>
          <a:lstStyle>
            <a:lvl1pPr marL="0" indent="0">
              <a:lnSpc>
                <a:spcPct val="100000"/>
              </a:lnSpc>
              <a:buNone/>
              <a:defRPr/>
            </a:lvl1pPr>
          </a:lstStyle>
          <a:p>
            <a:r>
              <a:rPr lang="en-US" noProof="0"/>
              <a:t>Click icon to add chart</a:t>
            </a:r>
          </a:p>
        </p:txBody>
      </p:sp>
      <p:sp>
        <p:nvSpPr>
          <p:cNvPr id="14" name="Chart Placeholder 5"/>
          <p:cNvSpPr>
            <a:spLocks noGrp="1"/>
          </p:cNvSpPr>
          <p:nvPr>
            <p:ph type="chart" sz="quarter" idx="15"/>
          </p:nvPr>
        </p:nvSpPr>
        <p:spPr>
          <a:xfrm>
            <a:off x="576263" y="1064853"/>
            <a:ext cx="3796897" cy="3269526"/>
          </a:xfrm>
          <a:prstGeom prst="rect">
            <a:avLst/>
          </a:prstGeom>
        </p:spPr>
        <p:txBody>
          <a:bodyPr/>
          <a:lstStyle>
            <a:lvl1pPr marL="0" indent="0">
              <a:lnSpc>
                <a:spcPct val="100000"/>
              </a:lnSpc>
              <a:buNone/>
              <a:defRPr/>
            </a:lvl1pPr>
          </a:lstStyle>
          <a:p>
            <a:r>
              <a:rPr lang="en-US" noProof="0"/>
              <a:t>Click icon to add chart</a:t>
            </a:r>
          </a:p>
        </p:txBody>
      </p:sp>
      <p:sp>
        <p:nvSpPr>
          <p:cNvPr id="2" name="Slide Number Placeholder 1">
            <a:extLst>
              <a:ext uri="{FF2B5EF4-FFF2-40B4-BE49-F238E27FC236}">
                <a16:creationId xmlns:a16="http://schemas.microsoft.com/office/drawing/2014/main" id="{020C0439-BFBB-47FF-94FA-EC6D2990CD80}"/>
              </a:ext>
            </a:extLst>
          </p:cNvPr>
          <p:cNvSpPr>
            <a:spLocks noGrp="1"/>
          </p:cNvSpPr>
          <p:nvPr>
            <p:ph type="sldNum" sz="quarter" idx="20"/>
          </p:nvPr>
        </p:nvSpPr>
        <p:spPr>
          <a:xfrm>
            <a:off x="6510338" y="4722258"/>
            <a:ext cx="2057400" cy="162000"/>
          </a:xfrm>
          <a:prstGeom prst="rect">
            <a:avLst/>
          </a:prstGeom>
        </p:spPr>
        <p:txBody>
          <a:bodyPr/>
          <a:lstStyle/>
          <a:p>
            <a:fld id="{82F89014-7F8D-47C1-8D79-17A715C9D2BB}" type="slidenum">
              <a:rPr lang="nl-NL" smtClean="0"/>
              <a:pPr/>
              <a:t>‹#›</a:t>
            </a:fld>
            <a:endParaRPr lang="nl-NL"/>
          </a:p>
        </p:txBody>
      </p:sp>
    </p:spTree>
    <p:extLst>
      <p:ext uri="{BB962C8B-B14F-4D97-AF65-F5344CB8AC3E}">
        <p14:creationId xmlns:p14="http://schemas.microsoft.com/office/powerpoint/2010/main" val="2731205962"/>
      </p:ext>
    </p:extLst>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three charts">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576263" y="1069185"/>
            <a:ext cx="2480205" cy="3269526"/>
          </a:xfrm>
          <a:prstGeom prst="rect">
            <a:avLst/>
          </a:prstGeom>
        </p:spPr>
        <p:txBody>
          <a:bodyPr/>
          <a:lstStyle>
            <a:lvl1pPr marL="0" indent="0">
              <a:lnSpc>
                <a:spcPct val="100000"/>
              </a:lnSpc>
              <a:buNone/>
              <a:defRPr/>
            </a:lvl1pPr>
          </a:lstStyle>
          <a:p>
            <a:r>
              <a:rPr lang="en-US" noProof="0"/>
              <a:t>Click icon to add chart</a:t>
            </a:r>
          </a:p>
        </p:txBody>
      </p:sp>
      <p:cxnSp>
        <p:nvCxnSpPr>
          <p:cNvPr id="10" name="Straight Connector 9"/>
          <p:cNvCxnSpPr/>
          <p:nvPr userDrawn="1"/>
        </p:nvCxnSpPr>
        <p:spPr>
          <a:xfrm flipV="1">
            <a:off x="576263" y="4443414"/>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endParaRPr lang="de-DE"/>
          </a:p>
        </p:txBody>
      </p:sp>
      <p:sp>
        <p:nvSpPr>
          <p:cNvPr id="4" name="Footer Placeholder 3"/>
          <p:cNvSpPr>
            <a:spLocks noGrp="1"/>
          </p:cNvSpPr>
          <p:nvPr>
            <p:ph type="ftr" sz="quarter" idx="17"/>
          </p:nvPr>
        </p:nvSpPr>
        <p:spPr/>
        <p:txBody>
          <a:bodyPr/>
          <a:lstStyle/>
          <a:p>
            <a:endParaRPr lang="de-DE"/>
          </a:p>
        </p:txBody>
      </p:sp>
      <p:sp>
        <p:nvSpPr>
          <p:cNvPr id="7" name="Title 1"/>
          <p:cNvSpPr>
            <a:spLocks noGrp="1"/>
          </p:cNvSpPr>
          <p:nvPr>
            <p:ph type="title" hasCustomPrompt="1"/>
          </p:nvPr>
        </p:nvSpPr>
        <p:spPr>
          <a:xfrm>
            <a:off x="576263" y="370376"/>
            <a:ext cx="7991475" cy="462759"/>
          </a:xfrm>
          <a:prstGeom prst="rect">
            <a:avLst/>
          </a:prstGeom>
        </p:spPr>
        <p:txBody>
          <a:bodyPr>
            <a:noAutofit/>
          </a:bodyPr>
          <a:lstStyle>
            <a:lvl1pPr>
              <a:lnSpc>
                <a:spcPct val="100000"/>
              </a:lnSpc>
              <a:defRPr sz="2800"/>
            </a:lvl1pPr>
          </a:lstStyle>
          <a:p>
            <a:r>
              <a:rPr lang="en-US"/>
              <a:t>Title</a:t>
            </a:r>
            <a:endParaRPr lang="de-DE"/>
          </a:p>
        </p:txBody>
      </p:sp>
      <p:sp>
        <p:nvSpPr>
          <p:cNvPr id="8" name="Chart Placeholder 5"/>
          <p:cNvSpPr>
            <a:spLocks noGrp="1"/>
          </p:cNvSpPr>
          <p:nvPr>
            <p:ph type="chart" sz="quarter" idx="18"/>
          </p:nvPr>
        </p:nvSpPr>
        <p:spPr>
          <a:xfrm>
            <a:off x="3331900" y="1069185"/>
            <a:ext cx="2480205" cy="3269526"/>
          </a:xfrm>
          <a:prstGeom prst="rect">
            <a:avLst/>
          </a:prstGeom>
        </p:spPr>
        <p:txBody>
          <a:bodyPr/>
          <a:lstStyle>
            <a:lvl1pPr marL="0" indent="0">
              <a:lnSpc>
                <a:spcPct val="100000"/>
              </a:lnSpc>
              <a:buNone/>
              <a:defRPr/>
            </a:lvl1pPr>
          </a:lstStyle>
          <a:p>
            <a:r>
              <a:rPr lang="en-US" noProof="0"/>
              <a:t>Click icon to add chart</a:t>
            </a:r>
          </a:p>
        </p:txBody>
      </p:sp>
      <p:sp>
        <p:nvSpPr>
          <p:cNvPr id="9" name="Chart Placeholder 5"/>
          <p:cNvSpPr>
            <a:spLocks noGrp="1"/>
          </p:cNvSpPr>
          <p:nvPr>
            <p:ph type="chart" sz="quarter" idx="19"/>
          </p:nvPr>
        </p:nvSpPr>
        <p:spPr>
          <a:xfrm>
            <a:off x="6087533" y="1069185"/>
            <a:ext cx="2480205" cy="3269526"/>
          </a:xfrm>
          <a:prstGeom prst="rect">
            <a:avLst/>
          </a:prstGeom>
        </p:spPr>
        <p:txBody>
          <a:bodyPr/>
          <a:lstStyle>
            <a:lvl1pPr marL="0" indent="0">
              <a:lnSpc>
                <a:spcPct val="100000"/>
              </a:lnSpc>
              <a:buNone/>
              <a:defRPr/>
            </a:lvl1pPr>
          </a:lstStyle>
          <a:p>
            <a:r>
              <a:rPr lang="en-US" noProof="0"/>
              <a:t>Click icon to add chart</a:t>
            </a:r>
          </a:p>
        </p:txBody>
      </p:sp>
      <p:sp>
        <p:nvSpPr>
          <p:cNvPr id="2" name="Slide Number Placeholder 1">
            <a:extLst>
              <a:ext uri="{FF2B5EF4-FFF2-40B4-BE49-F238E27FC236}">
                <a16:creationId xmlns:a16="http://schemas.microsoft.com/office/drawing/2014/main" id="{351F6C02-833A-45E3-A60F-2BA4F947F69F}"/>
              </a:ext>
            </a:extLst>
          </p:cNvPr>
          <p:cNvSpPr>
            <a:spLocks noGrp="1"/>
          </p:cNvSpPr>
          <p:nvPr>
            <p:ph type="sldNum" sz="quarter" idx="20"/>
          </p:nvPr>
        </p:nvSpPr>
        <p:spPr>
          <a:xfrm>
            <a:off x="6510338" y="4722258"/>
            <a:ext cx="2057400" cy="162000"/>
          </a:xfrm>
          <a:prstGeom prst="rect">
            <a:avLst/>
          </a:prstGeom>
        </p:spPr>
        <p:txBody>
          <a:bodyPr/>
          <a:lstStyle/>
          <a:p>
            <a:fld id="{82F89014-7F8D-47C1-8D79-17A715C9D2BB}" type="slidenum">
              <a:rPr lang="nl-NL" smtClean="0"/>
              <a:pPr/>
              <a:t>‹#›</a:t>
            </a:fld>
            <a:endParaRPr lang="nl-NL"/>
          </a:p>
        </p:txBody>
      </p:sp>
    </p:spTree>
    <p:extLst>
      <p:ext uri="{BB962C8B-B14F-4D97-AF65-F5344CB8AC3E}">
        <p14:creationId xmlns:p14="http://schemas.microsoft.com/office/powerpoint/2010/main" val="1435256409"/>
      </p:ext>
    </p:extLst>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for dark photo">
    <p:spTree>
      <p:nvGrpSpPr>
        <p:cNvPr id="1" name=""/>
        <p:cNvGrpSpPr/>
        <p:nvPr/>
      </p:nvGrpSpPr>
      <p:grpSpPr>
        <a:xfrm>
          <a:off x="0" y="0"/>
          <a:ext cx="0" cy="0"/>
          <a:chOff x="0" y="0"/>
          <a:chExt cx="0" cy="0"/>
        </a:xfrm>
      </p:grpSpPr>
      <p:sp>
        <p:nvSpPr>
          <p:cNvPr id="14" name="AchtergrondBeeld"/>
          <p:cNvSpPr>
            <a:spLocks noGrp="1"/>
          </p:cNvSpPr>
          <p:nvPr>
            <p:ph type="pic" sz="quarter" idx="15" hasCustomPrompt="1"/>
          </p:nvPr>
        </p:nvSpPr>
        <p:spPr>
          <a:xfrm>
            <a:off x="0" y="0"/>
            <a:ext cx="9144000" cy="5143500"/>
          </a:xfrm>
          <a:solidFill>
            <a:srgbClr val="3E4043">
              <a:alpha val="14902"/>
            </a:srgbClr>
          </a:solidFill>
        </p:spPr>
        <p:txBody>
          <a:bodyPr>
            <a:normAutofit/>
          </a:bodyPr>
          <a:lstStyle>
            <a:lvl1pPr marL="0" indent="0" algn="r">
              <a:buNone/>
              <a:defRPr sz="1600" baseline="0"/>
            </a:lvl1pPr>
          </a:lstStyle>
          <a:p>
            <a:r>
              <a:rPr lang="de-DE"/>
              <a:t>Click on icon to select picture</a:t>
            </a:r>
          </a:p>
        </p:txBody>
      </p:sp>
      <p:sp>
        <p:nvSpPr>
          <p:cNvPr id="2" name="Title 1"/>
          <p:cNvSpPr>
            <a:spLocks noGrp="1"/>
          </p:cNvSpPr>
          <p:nvPr>
            <p:ph type="ctrTitle"/>
          </p:nvPr>
        </p:nvSpPr>
        <p:spPr>
          <a:xfrm>
            <a:off x="471960" y="1797429"/>
            <a:ext cx="4623939" cy="2010596"/>
          </a:xfrm>
          <a:prstGeom prst="rect">
            <a:avLst/>
          </a:prstGeom>
        </p:spPr>
        <p:txBody>
          <a:bodyPr anchor="t" anchorCtr="0">
            <a:noAutofit/>
          </a:bodyPr>
          <a:lstStyle>
            <a:lvl1pPr algn="l">
              <a:lnSpc>
                <a:spcPts val="5600"/>
              </a:lnSpc>
              <a:defRPr sz="3800">
                <a:solidFill>
                  <a:schemeClr val="bg1"/>
                </a:solidFill>
              </a:defRPr>
            </a:lvl1pPr>
          </a:lstStyle>
          <a:p>
            <a:r>
              <a:rPr lang="nl-NL"/>
              <a:t>Click </a:t>
            </a:r>
            <a:r>
              <a:rPr lang="nl-NL" err="1"/>
              <a:t>to</a:t>
            </a:r>
            <a:r>
              <a:rPr lang="nl-NL"/>
              <a:t> </a:t>
            </a:r>
            <a:r>
              <a:rPr lang="nl-NL" err="1"/>
              <a:t>edit</a:t>
            </a:r>
            <a:r>
              <a:rPr lang="nl-NL"/>
              <a:t> Master </a:t>
            </a:r>
            <a:r>
              <a:rPr lang="nl-NL" err="1"/>
              <a:t>title</a:t>
            </a:r>
            <a:r>
              <a:rPr lang="nl-NL"/>
              <a:t> </a:t>
            </a:r>
            <a:r>
              <a:rPr lang="nl-NL" err="1"/>
              <a:t>style</a:t>
            </a:r>
            <a:endParaRPr lang="de-DE"/>
          </a:p>
        </p:txBody>
      </p:sp>
      <p:sp>
        <p:nvSpPr>
          <p:cNvPr id="12" name="Text Placeholder 11"/>
          <p:cNvSpPr>
            <a:spLocks noGrp="1"/>
          </p:cNvSpPr>
          <p:nvPr>
            <p:ph type="body" sz="quarter" idx="14" hasCustomPrompt="1"/>
          </p:nvPr>
        </p:nvSpPr>
        <p:spPr>
          <a:xfrm>
            <a:off x="486371" y="4062915"/>
            <a:ext cx="5112709" cy="488447"/>
          </a:xfrm>
        </p:spPr>
        <p:txBody>
          <a:bodyPr>
            <a:noAutofit/>
          </a:bodyPr>
          <a:lstStyle>
            <a:lvl1pPr marL="0" indent="0">
              <a:lnSpc>
                <a:spcPts val="2200"/>
              </a:lnSpc>
              <a:spcBef>
                <a:spcPts val="0"/>
              </a:spcBef>
              <a:buNone/>
              <a:defRPr sz="1300">
                <a:solidFill>
                  <a:schemeClr val="bg1"/>
                </a:solidFill>
              </a:defRPr>
            </a:lvl1pPr>
            <a:lvl2pPr marL="0" indent="0">
              <a:buNone/>
              <a:defRPr sz="1000"/>
            </a:lvl2pPr>
            <a:lvl3pPr marL="0" indent="0">
              <a:buNone/>
              <a:defRPr sz="1000"/>
            </a:lvl3pPr>
            <a:lvl4pPr marL="0" indent="0">
              <a:buNone/>
              <a:defRPr sz="1000"/>
            </a:lvl4pPr>
            <a:lvl5pPr marL="0" indent="0">
              <a:buNone/>
              <a:defRPr sz="1000"/>
            </a:lvl5pPr>
          </a:lstStyle>
          <a:p>
            <a:pPr lvl="0"/>
            <a:r>
              <a:rPr lang="en-US"/>
              <a:t>Month, year</a:t>
            </a:r>
            <a:br>
              <a:rPr lang="en-US"/>
            </a:br>
            <a:r>
              <a:rPr lang="en-US"/>
              <a:t>Name presenter</a:t>
            </a:r>
            <a:endParaRPr lang="de-DE"/>
          </a:p>
        </p:txBody>
      </p:sp>
      <p:sp>
        <p:nvSpPr>
          <p:cNvPr id="6" name="TextBox 5"/>
          <p:cNvSpPr txBox="1"/>
          <p:nvPr userDrawn="1"/>
        </p:nvSpPr>
        <p:spPr>
          <a:xfrm>
            <a:off x="-1647825" y="0"/>
            <a:ext cx="1504950" cy="1938992"/>
          </a:xfrm>
          <a:prstGeom prst="rect">
            <a:avLst/>
          </a:prstGeom>
          <a:solidFill>
            <a:srgbClr val="FFFF99"/>
          </a:solidFill>
        </p:spPr>
        <p:txBody>
          <a:bodyPr wrap="square" rtlCol="0">
            <a:spAutoFit/>
          </a:bodyPr>
          <a:lstStyle/>
          <a:p>
            <a:pPr defTabSz="914400"/>
            <a:r>
              <a:rPr lang="en-US" sz="1200">
                <a:solidFill>
                  <a:srgbClr val="333333"/>
                </a:solidFill>
                <a:latin typeface="Arial"/>
                <a:cs typeface="Arial"/>
              </a:rPr>
              <a:t>IMPORTANT!!  </a:t>
            </a:r>
          </a:p>
          <a:p>
            <a:pPr defTabSz="914400"/>
            <a:endParaRPr lang="en-US" sz="1200">
              <a:solidFill>
                <a:srgbClr val="333333"/>
              </a:solidFill>
              <a:latin typeface="Arial"/>
              <a:cs typeface="Arial"/>
            </a:endParaRPr>
          </a:p>
          <a:p>
            <a:pPr defTabSz="914400"/>
            <a:r>
              <a:rPr lang="en-US" sz="1200">
                <a:solidFill>
                  <a:srgbClr val="333333"/>
                </a:solidFill>
                <a:latin typeface="Arial"/>
                <a:cs typeface="Arial"/>
              </a:rPr>
              <a:t>If you insert or change the picture, select it, click right and choose </a:t>
            </a:r>
            <a:r>
              <a:rPr lang="en-US" sz="1200">
                <a:solidFill>
                  <a:schemeClr val="accent2"/>
                </a:solidFill>
                <a:latin typeface="Arial"/>
                <a:cs typeface="Arial"/>
              </a:rPr>
              <a:t>Send to back</a:t>
            </a:r>
            <a:r>
              <a:rPr lang="en-US" sz="1200">
                <a:solidFill>
                  <a:srgbClr val="333333"/>
                </a:solidFill>
                <a:latin typeface="Arial"/>
                <a:cs typeface="Arial"/>
              </a:rPr>
              <a:t> from the right click menu to make the logo and text visible.</a:t>
            </a:r>
          </a:p>
        </p:txBody>
      </p:sp>
      <p:sp>
        <p:nvSpPr>
          <p:cNvPr id="9" name="Text Placeholder 9"/>
          <p:cNvSpPr>
            <a:spLocks noGrp="1"/>
          </p:cNvSpPr>
          <p:nvPr>
            <p:ph type="body" sz="quarter" idx="13"/>
          </p:nvPr>
        </p:nvSpPr>
        <p:spPr>
          <a:xfrm>
            <a:off x="581208" y="598840"/>
            <a:ext cx="788400" cy="864000"/>
          </a:xfrm>
          <a:blipFill dpi="0" rotWithShape="1">
            <a:blip r:embed="rId2" cstate="print">
              <a:extLst>
                <a:ext uri="{28A0092B-C50C-407E-A947-70E740481C1C}">
                  <a14:useLocalDpi xmlns:a14="http://schemas.microsoft.com/office/drawing/2010/main" val="0"/>
                </a:ext>
              </a:extLst>
            </a:blip>
            <a:srcRect/>
            <a:stretch>
              <a:fillRect/>
            </a:stretch>
          </a:blipFill>
        </p:spPr>
        <p:txBody>
          <a:bodyPr>
            <a:normAutofit/>
          </a:bodyPr>
          <a:lstStyle>
            <a:lvl1pPr>
              <a:defRPr sz="100">
                <a:solidFill>
                  <a:schemeClr val="bg1"/>
                </a:solidFill>
              </a:defRPr>
            </a:lvl1pPr>
          </a:lstStyle>
          <a:p>
            <a:pPr lvl="0"/>
            <a:r>
              <a:rPr lang="nl-NL"/>
              <a:t>Click to edit Master text styles</a:t>
            </a:r>
          </a:p>
        </p:txBody>
      </p:sp>
    </p:spTree>
    <p:extLst>
      <p:ext uri="{BB962C8B-B14F-4D97-AF65-F5344CB8AC3E}">
        <p14:creationId xmlns:p14="http://schemas.microsoft.com/office/powerpoint/2010/main" val="899294975"/>
      </p:ext>
    </p:extLst>
  </p:cSld>
  <p:clrMapOvr>
    <a:masterClrMapping/>
  </p:clrMapOvr>
  <p:extLst>
    <p:ext uri="{DCECCB84-F9BA-43D5-87BE-67443E8EF086}">
      <p15:sldGuideLst xmlns:p15="http://schemas.microsoft.com/office/powerpoint/2012/main">
        <p15:guide id="1" orient="horz" pos="373" userDrawn="1">
          <p15:clr>
            <a:srgbClr val="FBAE40"/>
          </p15:clr>
        </p15:guide>
        <p15:guide id="2" orient="horz" pos="2867" userDrawn="1">
          <p15:clr>
            <a:srgbClr val="FBAE40"/>
          </p15:clr>
        </p15:guide>
        <p15:guide id="3" pos="363" userDrawn="1">
          <p15:clr>
            <a:srgbClr val="FBAE40"/>
          </p15:clr>
        </p15:guide>
        <p15:guide id="4" pos="2699" userDrawn="1">
          <p15:clr>
            <a:srgbClr val="FBAE40"/>
          </p15:clr>
        </p15:guide>
        <p15:guide id="5" pos="2880" userDrawn="1">
          <p15:clr>
            <a:srgbClr val="FBAE40"/>
          </p15:clr>
        </p15:guide>
        <p15:guide id="6" pos="3061" userDrawn="1">
          <p15:clr>
            <a:srgbClr val="FBAE40"/>
          </p15:clr>
        </p15:guide>
        <p15:guide id="7" pos="5397"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cxnSp>
        <p:nvCxnSpPr>
          <p:cNvPr id="11" name="Straight Connector 10"/>
          <p:cNvCxnSpPr/>
          <p:nvPr userDrawn="1"/>
        </p:nvCxnSpPr>
        <p:spPr>
          <a:xfrm flipV="1">
            <a:off x="576263" y="4443414"/>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7"/>
          </p:nvPr>
        </p:nvSpPr>
        <p:spPr/>
        <p:txBody>
          <a:bodyPr/>
          <a:lstStyle/>
          <a:p>
            <a:endParaRPr lang="de-DE"/>
          </a:p>
        </p:txBody>
      </p:sp>
      <p:sp>
        <p:nvSpPr>
          <p:cNvPr id="6" name="Footer Placeholder 5"/>
          <p:cNvSpPr>
            <a:spLocks noGrp="1"/>
          </p:cNvSpPr>
          <p:nvPr>
            <p:ph type="ftr" sz="quarter" idx="18"/>
          </p:nvPr>
        </p:nvSpPr>
        <p:spPr/>
        <p:txBody>
          <a:bodyPr/>
          <a:lstStyle/>
          <a:p>
            <a:endParaRPr lang="de-DE"/>
          </a:p>
        </p:txBody>
      </p:sp>
      <p:sp>
        <p:nvSpPr>
          <p:cNvPr id="10" name="Table Placeholder 6"/>
          <p:cNvSpPr>
            <a:spLocks noGrp="1"/>
          </p:cNvSpPr>
          <p:nvPr>
            <p:ph type="tbl" sz="quarter" idx="16"/>
          </p:nvPr>
        </p:nvSpPr>
        <p:spPr>
          <a:xfrm>
            <a:off x="576262" y="1064853"/>
            <a:ext cx="7990394" cy="3269526"/>
          </a:xfrm>
          <a:prstGeom prst="rect">
            <a:avLst/>
          </a:prstGeom>
        </p:spPr>
        <p:txBody>
          <a:bodyPr/>
          <a:lstStyle>
            <a:lvl1pPr marL="0" indent="0">
              <a:lnSpc>
                <a:spcPct val="100000"/>
              </a:lnSpc>
              <a:buNone/>
              <a:defRPr/>
            </a:lvl1pPr>
          </a:lstStyle>
          <a:p>
            <a:r>
              <a:rPr lang="en-US" noProof="0"/>
              <a:t>Click icon to add table</a:t>
            </a:r>
          </a:p>
        </p:txBody>
      </p:sp>
      <p:sp>
        <p:nvSpPr>
          <p:cNvPr id="7" name="Title 1"/>
          <p:cNvSpPr>
            <a:spLocks noGrp="1"/>
          </p:cNvSpPr>
          <p:nvPr>
            <p:ph type="title" hasCustomPrompt="1"/>
          </p:nvPr>
        </p:nvSpPr>
        <p:spPr>
          <a:xfrm>
            <a:off x="576263" y="370376"/>
            <a:ext cx="7991475" cy="462759"/>
          </a:xfrm>
          <a:prstGeom prst="rect">
            <a:avLst/>
          </a:prstGeom>
        </p:spPr>
        <p:txBody>
          <a:bodyPr>
            <a:noAutofit/>
          </a:bodyPr>
          <a:lstStyle>
            <a:lvl1pPr>
              <a:lnSpc>
                <a:spcPct val="100000"/>
              </a:lnSpc>
              <a:defRPr sz="2800"/>
            </a:lvl1pPr>
          </a:lstStyle>
          <a:p>
            <a:r>
              <a:rPr lang="en-US"/>
              <a:t>Title</a:t>
            </a:r>
            <a:endParaRPr lang="de-DE"/>
          </a:p>
        </p:txBody>
      </p:sp>
      <p:sp>
        <p:nvSpPr>
          <p:cNvPr id="2" name="Slide Number Placeholder 1">
            <a:extLst>
              <a:ext uri="{FF2B5EF4-FFF2-40B4-BE49-F238E27FC236}">
                <a16:creationId xmlns:a16="http://schemas.microsoft.com/office/drawing/2014/main" id="{485098A0-7760-416A-AC9B-C6883CB575CB}"/>
              </a:ext>
            </a:extLst>
          </p:cNvPr>
          <p:cNvSpPr>
            <a:spLocks noGrp="1"/>
          </p:cNvSpPr>
          <p:nvPr>
            <p:ph type="sldNum" sz="quarter" idx="19"/>
          </p:nvPr>
        </p:nvSpPr>
        <p:spPr>
          <a:xfrm>
            <a:off x="6510338" y="4722258"/>
            <a:ext cx="2057400" cy="162000"/>
          </a:xfrm>
          <a:prstGeom prst="rect">
            <a:avLst/>
          </a:prstGeom>
        </p:spPr>
        <p:txBody>
          <a:bodyPr/>
          <a:lstStyle/>
          <a:p>
            <a:fld id="{82F89014-7F8D-47C1-8D79-17A715C9D2BB}" type="slidenum">
              <a:rPr lang="nl-NL" smtClean="0"/>
              <a:pPr/>
              <a:t>‹#›</a:t>
            </a:fld>
            <a:endParaRPr lang="nl-NL"/>
          </a:p>
        </p:txBody>
      </p:sp>
    </p:spTree>
    <p:extLst>
      <p:ext uri="{BB962C8B-B14F-4D97-AF65-F5344CB8AC3E}">
        <p14:creationId xmlns:p14="http://schemas.microsoft.com/office/powerpoint/2010/main" val="3157171807"/>
      </p:ext>
    </p:extLst>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12" name="Text Placeholder 11"/>
          <p:cNvSpPr>
            <a:spLocks noGrp="1"/>
          </p:cNvSpPr>
          <p:nvPr>
            <p:ph type="body" sz="quarter" idx="14" hasCustomPrompt="1"/>
          </p:nvPr>
        </p:nvSpPr>
        <p:spPr>
          <a:xfrm>
            <a:off x="484254" y="4144980"/>
            <a:ext cx="5112709" cy="448866"/>
          </a:xfrm>
          <a:prstGeom prst="rect">
            <a:avLst/>
          </a:prstGeom>
        </p:spPr>
        <p:txBody>
          <a:bodyPr>
            <a:noAutofit/>
          </a:bodyPr>
          <a:lstStyle>
            <a:lvl1pPr marL="0" indent="0">
              <a:lnSpc>
                <a:spcPct val="100000"/>
              </a:lnSpc>
              <a:spcBef>
                <a:spcPts val="0"/>
              </a:spcBef>
              <a:buNone/>
              <a:defRPr sz="1400">
                <a:solidFill>
                  <a:srgbClr val="53565A"/>
                </a:solidFill>
              </a:defRPr>
            </a:lvl1pPr>
            <a:lvl2pPr marL="0" indent="0">
              <a:buNone/>
              <a:defRPr sz="1000"/>
            </a:lvl2pPr>
            <a:lvl3pPr marL="0" indent="0">
              <a:buNone/>
              <a:defRPr sz="1000"/>
            </a:lvl3pPr>
            <a:lvl4pPr marL="0" indent="0">
              <a:buNone/>
              <a:defRPr sz="1000"/>
            </a:lvl4pPr>
            <a:lvl5pPr marL="0" indent="0">
              <a:buNone/>
              <a:defRPr sz="1000"/>
            </a:lvl5pPr>
          </a:lstStyle>
          <a:p>
            <a:pPr lvl="0"/>
            <a:r>
              <a:rPr lang="en-US" dirty="0"/>
              <a:t>Department</a:t>
            </a:r>
            <a:br>
              <a:rPr lang="en-US" dirty="0"/>
            </a:br>
            <a:r>
              <a:rPr lang="en-US" dirty="0"/>
              <a:t>Date</a:t>
            </a:r>
            <a:endParaRPr lang="de-DE" dirty="0"/>
          </a:p>
        </p:txBody>
      </p:sp>
      <p:sp>
        <p:nvSpPr>
          <p:cNvPr id="7" name="TextBox 6"/>
          <p:cNvSpPr txBox="1"/>
          <p:nvPr userDrawn="1"/>
        </p:nvSpPr>
        <p:spPr>
          <a:xfrm>
            <a:off x="469263" y="2014789"/>
            <a:ext cx="3905250" cy="861774"/>
          </a:xfrm>
          <a:prstGeom prst="rect">
            <a:avLst/>
          </a:prstGeom>
          <a:noFill/>
        </p:spPr>
        <p:txBody>
          <a:bodyPr wrap="square" rtlCol="0">
            <a:spAutoFit/>
          </a:bodyPr>
          <a:lstStyle/>
          <a:p>
            <a:r>
              <a:rPr lang="en-US" sz="5000" kern="1200" noProof="0" dirty="0">
                <a:solidFill>
                  <a:srgbClr val="53565A"/>
                </a:solidFill>
                <a:latin typeface="+mj-lt"/>
                <a:ea typeface="+mj-ea"/>
                <a:cs typeface="+mj-cs"/>
              </a:rPr>
              <a:t>Thank you</a:t>
            </a:r>
          </a:p>
        </p:txBody>
      </p:sp>
      <p:pic>
        <p:nvPicPr>
          <p:cNvPr id="9" name="Picture 8">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9" y="1283679"/>
            <a:ext cx="3859822" cy="3859822"/>
          </a:xfrm>
          <a:prstGeom prst="rect">
            <a:avLst/>
          </a:prstGeom>
        </p:spPr>
      </p:pic>
      <p:sp>
        <p:nvSpPr>
          <p:cNvPr id="10" name="Text Placeholder 9"/>
          <p:cNvSpPr>
            <a:spLocks noGrp="1"/>
          </p:cNvSpPr>
          <p:nvPr>
            <p:ph type="body" sz="quarter" idx="13"/>
          </p:nvPr>
        </p:nvSpPr>
        <p:spPr>
          <a:xfrm>
            <a:off x="475841" y="503628"/>
            <a:ext cx="787296" cy="864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spTree>
    <p:extLst>
      <p:ext uri="{BB962C8B-B14F-4D97-AF65-F5344CB8AC3E}">
        <p14:creationId xmlns:p14="http://schemas.microsoft.com/office/powerpoint/2010/main" val="800413155"/>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orient="horz" pos="373">
          <p15:clr>
            <a:srgbClr val="FBAE40"/>
          </p15:clr>
        </p15:guide>
        <p15:guide id="6" pos="5397">
          <p15:clr>
            <a:srgbClr val="FBAE40"/>
          </p15:clr>
        </p15:guide>
        <p15:guide id="7" orient="horz" pos="2867">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F59B9-92D0-AE47-9DA1-34EB8A8DDB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68436B-7BE0-A04A-BC4B-840401B8C7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70E476-5DEB-0245-9DBA-52200AB4FE12}"/>
              </a:ext>
            </a:extLst>
          </p:cNvPr>
          <p:cNvSpPr>
            <a:spLocks noGrp="1"/>
          </p:cNvSpPr>
          <p:nvPr>
            <p:ph type="dt" sz="half" idx="10"/>
          </p:nvPr>
        </p:nvSpPr>
        <p:spPr/>
        <p:txBody>
          <a:bodyPr/>
          <a:lstStyle/>
          <a:p>
            <a:fld id="{3248AE51-988C-8B47-A933-5BE993301B8D}" type="datetimeFigureOut">
              <a:rPr lang="en-US" smtClean="0"/>
              <a:t>12/8/2022</a:t>
            </a:fld>
            <a:endParaRPr lang="en-US"/>
          </a:p>
        </p:txBody>
      </p:sp>
      <p:sp>
        <p:nvSpPr>
          <p:cNvPr id="5" name="Footer Placeholder 4">
            <a:extLst>
              <a:ext uri="{FF2B5EF4-FFF2-40B4-BE49-F238E27FC236}">
                <a16:creationId xmlns:a16="http://schemas.microsoft.com/office/drawing/2014/main" id="{E734D755-8A10-3A48-9ADC-7F863B36CF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21B824-7B44-9241-BC2B-4FA45745AC9F}"/>
              </a:ext>
            </a:extLst>
          </p:cNvPr>
          <p:cNvSpPr>
            <a:spLocks noGrp="1"/>
          </p:cNvSpPr>
          <p:nvPr>
            <p:ph type="sldNum" sz="quarter" idx="12"/>
          </p:nvPr>
        </p:nvSpPr>
        <p:spPr/>
        <p:txBody>
          <a:bodyPr/>
          <a:lstStyle/>
          <a:p>
            <a:fld id="{82DF0014-9C6E-544A-8DDF-E4C4D924E21C}" type="slidenum">
              <a:rPr lang="en-US" smtClean="0"/>
              <a:t>‹#›</a:t>
            </a:fld>
            <a:endParaRPr lang="en-US"/>
          </a:p>
        </p:txBody>
      </p:sp>
    </p:spTree>
    <p:extLst>
      <p:ext uri="{BB962C8B-B14F-4D97-AF65-F5344CB8AC3E}">
        <p14:creationId xmlns:p14="http://schemas.microsoft.com/office/powerpoint/2010/main" val="1187153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intro/bullets">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87767" y="1152000"/>
            <a:ext cx="8042496" cy="3264797"/>
          </a:xfrm>
        </p:spPr>
        <p:txBody>
          <a:bodyPr/>
          <a:lstStyle>
            <a:lvl1pPr marL="0" indent="0">
              <a:lnSpc>
                <a:spcPts val="2400"/>
              </a:lnSpc>
              <a:buNone/>
              <a:defRPr sz="1500" b="1"/>
            </a:lvl1pPr>
            <a:lvl2pPr marL="360363" indent="-360363">
              <a:lnSpc>
                <a:spcPts val="2400"/>
              </a:lnSpc>
              <a:buFont typeface="+mj-lt"/>
              <a:buAutoNum type="arabicPeriod"/>
              <a:defRPr sz="1500"/>
            </a:lvl2pPr>
            <a:lvl3pPr marL="536575" indent="-171450">
              <a:lnSpc>
                <a:spcPts val="2400"/>
              </a:lnSpc>
              <a:defRPr sz="1500"/>
            </a:lvl3pPr>
            <a:lvl4pPr marL="720725" indent="-171450">
              <a:lnSpc>
                <a:spcPts val="2400"/>
              </a:lnSpc>
              <a:tabLst/>
              <a:defRPr sz="1500"/>
            </a:lvl4pPr>
            <a:lvl5pPr marL="896938" indent="-171450">
              <a:lnSpc>
                <a:spcPts val="2400"/>
              </a:lnSpc>
              <a:defRPr sz="1500"/>
            </a:lvl5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de-DE"/>
          </a:p>
        </p:txBody>
      </p:sp>
      <p:sp>
        <p:nvSpPr>
          <p:cNvPr id="10" name="Title Placeholder 1"/>
          <p:cNvSpPr>
            <a:spLocks noGrp="1"/>
          </p:cNvSpPr>
          <p:nvPr>
            <p:ph type="title"/>
          </p:nvPr>
        </p:nvSpPr>
        <p:spPr>
          <a:xfrm>
            <a:off x="346933" y="262836"/>
            <a:ext cx="7928508" cy="462759"/>
          </a:xfrm>
          <a:prstGeom prst="rect">
            <a:avLst/>
          </a:prstGeom>
        </p:spPr>
        <p:txBody>
          <a:bodyPr vert="horz" lIns="91440" tIns="0" rIns="91440" bIns="0" rtlCol="0" anchor="t" anchorCtr="0">
            <a:noAutofit/>
          </a:bodyPr>
          <a:lstStyle/>
          <a:p>
            <a:r>
              <a:rPr lang="nl-NL"/>
              <a:t>Click </a:t>
            </a:r>
            <a:r>
              <a:rPr lang="nl-NL" err="1"/>
              <a:t>to</a:t>
            </a:r>
            <a:r>
              <a:rPr lang="nl-NL"/>
              <a:t> </a:t>
            </a:r>
            <a:r>
              <a:rPr lang="nl-NL" err="1"/>
              <a:t>edit</a:t>
            </a:r>
            <a:r>
              <a:rPr lang="nl-NL"/>
              <a:t> Master </a:t>
            </a:r>
            <a:r>
              <a:rPr lang="nl-NL" err="1"/>
              <a:t>title</a:t>
            </a:r>
            <a:r>
              <a:rPr lang="nl-NL"/>
              <a:t> </a:t>
            </a:r>
            <a:r>
              <a:rPr lang="nl-NL" err="1"/>
              <a:t>style</a:t>
            </a:r>
            <a:endParaRPr lang="de-DE"/>
          </a:p>
        </p:txBody>
      </p:sp>
      <p:sp>
        <p:nvSpPr>
          <p:cNvPr id="7" name="Date Placeholder 4">
            <a:extLst>
              <a:ext uri="{FF2B5EF4-FFF2-40B4-BE49-F238E27FC236}">
                <a16:creationId xmlns:a16="http://schemas.microsoft.com/office/drawing/2014/main" id="{AF808E65-C6DC-894A-9CEC-EA306446F9A4}"/>
              </a:ext>
            </a:extLst>
          </p:cNvPr>
          <p:cNvSpPr>
            <a:spLocks noGrp="1"/>
          </p:cNvSpPr>
          <p:nvPr>
            <p:ph type="dt" sz="half" idx="2"/>
          </p:nvPr>
        </p:nvSpPr>
        <p:spPr>
          <a:xfrm>
            <a:off x="100844" y="4849648"/>
            <a:ext cx="3086100" cy="162814"/>
          </a:xfrm>
          <a:prstGeom prst="rect">
            <a:avLst/>
          </a:prstGeom>
        </p:spPr>
        <p:txBody>
          <a:bodyPr/>
          <a:lstStyle>
            <a:lvl1pPr>
              <a:defRPr sz="1000">
                <a:solidFill>
                  <a:schemeClr val="tx1">
                    <a:lumMod val="60000"/>
                    <a:lumOff val="40000"/>
                  </a:schemeClr>
                </a:solidFill>
                <a:latin typeface="NexusSansPro" panose="020B0504030101020102" pitchFamily="34" charset="77"/>
                <a:cs typeface="NexusSansPro" panose="020B0504030101020102" pitchFamily="34" charset="77"/>
              </a:defRPr>
            </a:lvl1pPr>
          </a:lstStyle>
          <a:p>
            <a:r>
              <a:rPr lang="en-US" dirty="0"/>
              <a:t>2022</a:t>
            </a:r>
          </a:p>
        </p:txBody>
      </p:sp>
      <p:sp>
        <p:nvSpPr>
          <p:cNvPr id="8" name="Footer Placeholder 5">
            <a:extLst>
              <a:ext uri="{FF2B5EF4-FFF2-40B4-BE49-F238E27FC236}">
                <a16:creationId xmlns:a16="http://schemas.microsoft.com/office/drawing/2014/main" id="{0C12BA02-8528-7E49-9C1F-04B6C14A8932}"/>
              </a:ext>
            </a:extLst>
          </p:cNvPr>
          <p:cNvSpPr>
            <a:spLocks noGrp="1"/>
          </p:cNvSpPr>
          <p:nvPr>
            <p:ph type="ftr" sz="quarter" idx="3"/>
          </p:nvPr>
        </p:nvSpPr>
        <p:spPr>
          <a:xfrm>
            <a:off x="100844" y="4658591"/>
            <a:ext cx="3086100" cy="162244"/>
          </a:xfrm>
          <a:prstGeom prst="rect">
            <a:avLst/>
          </a:prstGeom>
        </p:spPr>
        <p:txBody>
          <a:bodyPr/>
          <a:lstStyle>
            <a:lvl1pPr>
              <a:defRPr sz="1000">
                <a:solidFill>
                  <a:schemeClr val="tx1">
                    <a:lumMod val="60000"/>
                    <a:lumOff val="40000"/>
                  </a:schemeClr>
                </a:solidFill>
                <a:latin typeface="NexusSansPro" panose="020B0504030101020102" pitchFamily="34" charset="77"/>
                <a:cs typeface="NexusSansPro" panose="020B0504030101020102" pitchFamily="34" charset="77"/>
              </a:defRPr>
            </a:lvl1pPr>
          </a:lstStyle>
          <a:p>
            <a:r>
              <a:rPr lang="en-US" dirty="0"/>
              <a:t>HCM UX Design Overview</a:t>
            </a:r>
            <a:endParaRPr lang="de-DE" dirty="0"/>
          </a:p>
        </p:txBody>
      </p:sp>
    </p:spTree>
    <p:extLst>
      <p:ext uri="{BB962C8B-B14F-4D97-AF65-F5344CB8AC3E}">
        <p14:creationId xmlns:p14="http://schemas.microsoft.com/office/powerpoint/2010/main" val="1904437398"/>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87767" y="1152000"/>
            <a:ext cx="8042496" cy="3264797"/>
          </a:xfrm>
        </p:spPr>
        <p:txBody>
          <a:bodyPr/>
          <a:lstStyle>
            <a:lvl1pPr marL="0" indent="0">
              <a:lnSpc>
                <a:spcPts val="2400"/>
              </a:lnSpc>
              <a:buNone/>
              <a:defRPr sz="1500" b="0"/>
            </a:lvl1pPr>
            <a:lvl2pPr marL="360363" indent="-360363">
              <a:lnSpc>
                <a:spcPts val="2400"/>
              </a:lnSpc>
              <a:buFont typeface="+mj-lt"/>
              <a:buAutoNum type="arabicPeriod"/>
              <a:defRPr sz="1500" b="0"/>
            </a:lvl2pPr>
            <a:lvl3pPr marL="536575" indent="-171450">
              <a:lnSpc>
                <a:spcPts val="2400"/>
              </a:lnSpc>
              <a:defRPr sz="1500" b="0"/>
            </a:lvl3pPr>
            <a:lvl4pPr marL="720725" indent="-171450">
              <a:lnSpc>
                <a:spcPts val="2400"/>
              </a:lnSpc>
              <a:tabLst/>
              <a:defRPr sz="1500" b="0"/>
            </a:lvl4pPr>
            <a:lvl5pPr marL="896938" indent="-171450">
              <a:lnSpc>
                <a:spcPts val="2400"/>
              </a:lnSpc>
              <a:defRPr sz="1500" b="0"/>
            </a:lvl5pPr>
          </a:lstStyle>
          <a:p>
            <a:pPr lvl="0"/>
            <a:r>
              <a:rPr lang="nl-NL"/>
              <a:t>Click </a:t>
            </a:r>
            <a:r>
              <a:rPr lang="nl-NL" err="1"/>
              <a:t>to</a:t>
            </a:r>
            <a:r>
              <a:rPr lang="nl-NL"/>
              <a:t> </a:t>
            </a:r>
            <a:r>
              <a:rPr lang="nl-NL" err="1"/>
              <a:t>edit</a:t>
            </a:r>
            <a:r>
              <a:rPr lang="nl-NL"/>
              <a:t> Master </a:t>
            </a:r>
            <a:r>
              <a:rPr lang="nl-NL" err="1"/>
              <a:t>text</a:t>
            </a:r>
            <a:r>
              <a:rPr lang="nl-NL"/>
              <a:t> </a:t>
            </a:r>
            <a:r>
              <a:rPr lang="nl-NL" err="1"/>
              <a:t>styles</a:t>
            </a:r>
            <a:endParaRPr lang="nl-NL"/>
          </a:p>
          <a:p>
            <a:pPr lvl="1"/>
            <a:r>
              <a:rPr lang="nl-NL"/>
              <a:t>Second level</a:t>
            </a:r>
          </a:p>
          <a:p>
            <a:pPr lvl="2"/>
            <a:r>
              <a:rPr lang="nl-NL" err="1"/>
              <a:t>Third</a:t>
            </a:r>
            <a:r>
              <a:rPr lang="nl-NL"/>
              <a:t> level</a:t>
            </a:r>
          </a:p>
          <a:p>
            <a:pPr lvl="3"/>
            <a:r>
              <a:rPr lang="nl-NL" err="1"/>
              <a:t>Fourth</a:t>
            </a:r>
            <a:r>
              <a:rPr lang="nl-NL"/>
              <a:t> level</a:t>
            </a:r>
          </a:p>
          <a:p>
            <a:pPr lvl="4"/>
            <a:r>
              <a:rPr lang="nl-NL" err="1"/>
              <a:t>Fifth</a:t>
            </a:r>
            <a:r>
              <a:rPr lang="nl-NL"/>
              <a:t> level</a:t>
            </a:r>
            <a:endParaRPr lang="de-DE"/>
          </a:p>
        </p:txBody>
      </p:sp>
      <p:sp>
        <p:nvSpPr>
          <p:cNvPr id="7" name="Title Placeholder 1"/>
          <p:cNvSpPr>
            <a:spLocks noGrp="1"/>
          </p:cNvSpPr>
          <p:nvPr>
            <p:ph type="title"/>
          </p:nvPr>
        </p:nvSpPr>
        <p:spPr>
          <a:xfrm>
            <a:off x="346933" y="262836"/>
            <a:ext cx="7928508" cy="462759"/>
          </a:xfrm>
          <a:prstGeom prst="rect">
            <a:avLst/>
          </a:prstGeom>
        </p:spPr>
        <p:txBody>
          <a:bodyPr vert="horz" lIns="91440" tIns="0" rIns="91440" bIns="0" rtlCol="0" anchor="t" anchorCtr="0">
            <a:noAutofit/>
          </a:bodyPr>
          <a:lstStyle/>
          <a:p>
            <a:r>
              <a:rPr lang="nl-NL"/>
              <a:t>Click </a:t>
            </a:r>
            <a:r>
              <a:rPr lang="nl-NL" err="1"/>
              <a:t>to</a:t>
            </a:r>
            <a:r>
              <a:rPr lang="nl-NL"/>
              <a:t> </a:t>
            </a:r>
            <a:r>
              <a:rPr lang="nl-NL" err="1"/>
              <a:t>edit</a:t>
            </a:r>
            <a:r>
              <a:rPr lang="nl-NL"/>
              <a:t> Master </a:t>
            </a:r>
            <a:r>
              <a:rPr lang="nl-NL" err="1"/>
              <a:t>title</a:t>
            </a:r>
            <a:r>
              <a:rPr lang="nl-NL"/>
              <a:t> </a:t>
            </a:r>
            <a:r>
              <a:rPr lang="nl-NL" err="1"/>
              <a:t>style</a:t>
            </a:r>
            <a:endParaRPr lang="de-DE"/>
          </a:p>
        </p:txBody>
      </p:sp>
      <p:sp>
        <p:nvSpPr>
          <p:cNvPr id="11" name="Date Placeholder 4">
            <a:extLst>
              <a:ext uri="{FF2B5EF4-FFF2-40B4-BE49-F238E27FC236}">
                <a16:creationId xmlns:a16="http://schemas.microsoft.com/office/drawing/2014/main" id="{728A6AF9-E91F-8840-BBF4-7FC9DE0D2029}"/>
              </a:ext>
            </a:extLst>
          </p:cNvPr>
          <p:cNvSpPr>
            <a:spLocks noGrp="1"/>
          </p:cNvSpPr>
          <p:nvPr>
            <p:ph type="dt" sz="half" idx="2"/>
          </p:nvPr>
        </p:nvSpPr>
        <p:spPr>
          <a:xfrm>
            <a:off x="100844" y="4849648"/>
            <a:ext cx="3086100" cy="162814"/>
          </a:xfrm>
          <a:prstGeom prst="rect">
            <a:avLst/>
          </a:prstGeom>
        </p:spPr>
        <p:txBody>
          <a:bodyPr/>
          <a:lstStyle>
            <a:lvl1pPr>
              <a:defRPr sz="1000">
                <a:solidFill>
                  <a:schemeClr val="tx1">
                    <a:lumMod val="60000"/>
                    <a:lumOff val="40000"/>
                  </a:schemeClr>
                </a:solidFill>
                <a:latin typeface="NexusSansPro" panose="020B0504030101020102" pitchFamily="34" charset="77"/>
                <a:cs typeface="NexusSansPro" panose="020B0504030101020102" pitchFamily="34" charset="77"/>
              </a:defRPr>
            </a:lvl1pPr>
          </a:lstStyle>
          <a:p>
            <a:r>
              <a:rPr lang="en-US" dirty="0"/>
              <a:t>2022</a:t>
            </a:r>
          </a:p>
        </p:txBody>
      </p:sp>
      <p:sp>
        <p:nvSpPr>
          <p:cNvPr id="12" name="Footer Placeholder 5">
            <a:extLst>
              <a:ext uri="{FF2B5EF4-FFF2-40B4-BE49-F238E27FC236}">
                <a16:creationId xmlns:a16="http://schemas.microsoft.com/office/drawing/2014/main" id="{A5D80DC2-69F5-0C4E-9480-F572D73D36E3}"/>
              </a:ext>
            </a:extLst>
          </p:cNvPr>
          <p:cNvSpPr>
            <a:spLocks noGrp="1"/>
          </p:cNvSpPr>
          <p:nvPr>
            <p:ph type="ftr" sz="quarter" idx="3"/>
          </p:nvPr>
        </p:nvSpPr>
        <p:spPr>
          <a:xfrm>
            <a:off x="100844" y="4658591"/>
            <a:ext cx="3086100" cy="162244"/>
          </a:xfrm>
          <a:prstGeom prst="rect">
            <a:avLst/>
          </a:prstGeom>
        </p:spPr>
        <p:txBody>
          <a:bodyPr/>
          <a:lstStyle>
            <a:lvl1pPr>
              <a:defRPr sz="1000">
                <a:solidFill>
                  <a:schemeClr val="tx1">
                    <a:lumMod val="60000"/>
                    <a:lumOff val="40000"/>
                  </a:schemeClr>
                </a:solidFill>
                <a:latin typeface="NexusSansPro" panose="020B0504030101020102" pitchFamily="34" charset="77"/>
                <a:cs typeface="NexusSansPro" panose="020B0504030101020102" pitchFamily="34" charset="77"/>
              </a:defRPr>
            </a:lvl1pPr>
          </a:lstStyle>
          <a:p>
            <a:r>
              <a:rPr lang="en-US" dirty="0"/>
              <a:t>HCM UX Design Overview</a:t>
            </a:r>
            <a:endParaRPr lang="de-DE" dirty="0"/>
          </a:p>
        </p:txBody>
      </p:sp>
    </p:spTree>
    <p:extLst>
      <p:ext uri="{BB962C8B-B14F-4D97-AF65-F5344CB8AC3E}">
        <p14:creationId xmlns:p14="http://schemas.microsoft.com/office/powerpoint/2010/main" val="1245987661"/>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2 columns">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87767" y="1152000"/>
            <a:ext cx="3796896" cy="3264797"/>
          </a:xfrm>
        </p:spPr>
        <p:txBody>
          <a:bodyPr/>
          <a:lstStyle>
            <a:lvl1pPr marL="0" indent="0">
              <a:lnSpc>
                <a:spcPts val="2400"/>
              </a:lnSpc>
              <a:buNone/>
              <a:defRPr sz="1300" b="0"/>
            </a:lvl1pPr>
            <a:lvl2pPr marL="287338" indent="-287338">
              <a:lnSpc>
                <a:spcPts val="2400"/>
              </a:lnSpc>
              <a:buFont typeface="Arial" panose="020B0604020202020204" pitchFamily="34" charset="0"/>
              <a:buChar char="•"/>
              <a:defRPr sz="1300" b="0"/>
            </a:lvl2pPr>
            <a:lvl3pPr marL="447675" indent="-174625">
              <a:lnSpc>
                <a:spcPts val="2400"/>
              </a:lnSpc>
              <a:defRPr sz="1300" b="0"/>
            </a:lvl3pPr>
            <a:lvl4pPr marL="623888" indent="-176213">
              <a:lnSpc>
                <a:spcPts val="2400"/>
              </a:lnSpc>
              <a:tabLst/>
              <a:defRPr sz="1300" b="0"/>
            </a:lvl4pPr>
            <a:lvl5pPr marL="809625" indent="-185738">
              <a:lnSpc>
                <a:spcPts val="2400"/>
              </a:lnSpc>
              <a:defRPr sz="1300" b="0"/>
            </a:lvl5pPr>
          </a:lstStyle>
          <a:p>
            <a:pPr lvl="0"/>
            <a:r>
              <a:rPr lang="nl-NL"/>
              <a:t>Click </a:t>
            </a:r>
            <a:r>
              <a:rPr lang="nl-NL" err="1"/>
              <a:t>to</a:t>
            </a:r>
            <a:r>
              <a:rPr lang="nl-NL"/>
              <a:t> </a:t>
            </a:r>
            <a:r>
              <a:rPr lang="nl-NL" err="1"/>
              <a:t>edit</a:t>
            </a:r>
            <a:r>
              <a:rPr lang="nl-NL"/>
              <a:t> Master </a:t>
            </a:r>
            <a:r>
              <a:rPr lang="nl-NL" err="1"/>
              <a:t>text</a:t>
            </a:r>
            <a:r>
              <a:rPr lang="nl-NL"/>
              <a:t> </a:t>
            </a:r>
            <a:r>
              <a:rPr lang="nl-NL" err="1"/>
              <a:t>styles</a:t>
            </a:r>
            <a:endParaRPr lang="nl-NL"/>
          </a:p>
          <a:p>
            <a:pPr lvl="1"/>
            <a:r>
              <a:rPr lang="nl-NL"/>
              <a:t>Second level</a:t>
            </a:r>
          </a:p>
          <a:p>
            <a:pPr lvl="2"/>
            <a:r>
              <a:rPr lang="nl-NL" err="1"/>
              <a:t>Third</a:t>
            </a:r>
            <a:r>
              <a:rPr lang="nl-NL"/>
              <a:t> level</a:t>
            </a:r>
          </a:p>
          <a:p>
            <a:pPr lvl="3"/>
            <a:r>
              <a:rPr lang="nl-NL" err="1"/>
              <a:t>Fourth</a:t>
            </a:r>
            <a:r>
              <a:rPr lang="nl-NL"/>
              <a:t> level</a:t>
            </a:r>
          </a:p>
          <a:p>
            <a:pPr lvl="4"/>
            <a:r>
              <a:rPr lang="nl-NL" err="1"/>
              <a:t>Fifth</a:t>
            </a:r>
            <a:r>
              <a:rPr lang="nl-NL"/>
              <a:t> level</a:t>
            </a:r>
            <a:endParaRPr lang="de-DE"/>
          </a:p>
        </p:txBody>
      </p:sp>
      <p:sp>
        <p:nvSpPr>
          <p:cNvPr id="8" name="Text Placeholder 8"/>
          <p:cNvSpPr>
            <a:spLocks noGrp="1"/>
          </p:cNvSpPr>
          <p:nvPr>
            <p:ph type="body" sz="quarter" idx="17"/>
          </p:nvPr>
        </p:nvSpPr>
        <p:spPr>
          <a:xfrm>
            <a:off x="4770842" y="1152000"/>
            <a:ext cx="3796896" cy="3264797"/>
          </a:xfrm>
        </p:spPr>
        <p:txBody>
          <a:bodyPr/>
          <a:lstStyle>
            <a:lvl1pPr marL="0" indent="0">
              <a:lnSpc>
                <a:spcPts val="2400"/>
              </a:lnSpc>
              <a:buNone/>
              <a:defRPr sz="1300" b="0"/>
            </a:lvl1pPr>
            <a:lvl2pPr marL="287338" indent="-287338">
              <a:lnSpc>
                <a:spcPts val="2400"/>
              </a:lnSpc>
              <a:buFont typeface="Arial" panose="020B0604020202020204" pitchFamily="34" charset="0"/>
              <a:buChar char="•"/>
              <a:defRPr sz="1300" b="0"/>
            </a:lvl2pPr>
            <a:lvl3pPr marL="447675" indent="-174625">
              <a:lnSpc>
                <a:spcPts val="2400"/>
              </a:lnSpc>
              <a:defRPr sz="1300" b="0"/>
            </a:lvl3pPr>
            <a:lvl4pPr marL="623888" indent="-176213">
              <a:lnSpc>
                <a:spcPts val="2400"/>
              </a:lnSpc>
              <a:tabLst/>
              <a:defRPr sz="1300" b="0"/>
            </a:lvl4pPr>
            <a:lvl5pPr marL="809625" indent="-185738">
              <a:lnSpc>
                <a:spcPts val="2400"/>
              </a:lnSpc>
              <a:defRPr sz="1300" b="0"/>
            </a:lvl5pPr>
          </a:lstStyle>
          <a:p>
            <a:pPr lvl="0"/>
            <a:r>
              <a:rPr lang="nl-NL"/>
              <a:t>Click </a:t>
            </a:r>
            <a:r>
              <a:rPr lang="nl-NL" err="1"/>
              <a:t>to</a:t>
            </a:r>
            <a:r>
              <a:rPr lang="nl-NL"/>
              <a:t> </a:t>
            </a:r>
            <a:r>
              <a:rPr lang="nl-NL" err="1"/>
              <a:t>edit</a:t>
            </a:r>
            <a:r>
              <a:rPr lang="nl-NL"/>
              <a:t> Master </a:t>
            </a:r>
            <a:r>
              <a:rPr lang="nl-NL" err="1"/>
              <a:t>text</a:t>
            </a:r>
            <a:r>
              <a:rPr lang="nl-NL"/>
              <a:t> </a:t>
            </a:r>
            <a:r>
              <a:rPr lang="nl-NL" err="1"/>
              <a:t>styles</a:t>
            </a:r>
            <a:endParaRPr lang="nl-NL"/>
          </a:p>
          <a:p>
            <a:pPr lvl="1"/>
            <a:r>
              <a:rPr lang="nl-NL"/>
              <a:t>Second level</a:t>
            </a:r>
          </a:p>
          <a:p>
            <a:pPr lvl="2"/>
            <a:r>
              <a:rPr lang="nl-NL" err="1"/>
              <a:t>Third</a:t>
            </a:r>
            <a:r>
              <a:rPr lang="nl-NL"/>
              <a:t> level</a:t>
            </a:r>
          </a:p>
          <a:p>
            <a:pPr lvl="3"/>
            <a:r>
              <a:rPr lang="nl-NL" err="1"/>
              <a:t>Fourth</a:t>
            </a:r>
            <a:r>
              <a:rPr lang="nl-NL"/>
              <a:t> level</a:t>
            </a:r>
          </a:p>
          <a:p>
            <a:pPr lvl="4"/>
            <a:r>
              <a:rPr lang="nl-NL" err="1"/>
              <a:t>Fifth</a:t>
            </a:r>
            <a:r>
              <a:rPr lang="nl-NL"/>
              <a:t> level</a:t>
            </a:r>
            <a:endParaRPr lang="de-DE"/>
          </a:p>
        </p:txBody>
      </p:sp>
      <p:sp>
        <p:nvSpPr>
          <p:cNvPr id="10" name="Title Placeholder 1"/>
          <p:cNvSpPr>
            <a:spLocks noGrp="1"/>
          </p:cNvSpPr>
          <p:nvPr>
            <p:ph type="title"/>
          </p:nvPr>
        </p:nvSpPr>
        <p:spPr>
          <a:xfrm>
            <a:off x="346933" y="262836"/>
            <a:ext cx="7928508" cy="462759"/>
          </a:xfrm>
          <a:prstGeom prst="rect">
            <a:avLst/>
          </a:prstGeom>
        </p:spPr>
        <p:txBody>
          <a:bodyPr vert="horz" lIns="91440" tIns="0" rIns="91440" bIns="0" rtlCol="0" anchor="t" anchorCtr="0">
            <a:noAutofit/>
          </a:bodyPr>
          <a:lstStyle/>
          <a:p>
            <a:r>
              <a:rPr lang="nl-NL"/>
              <a:t>Click </a:t>
            </a:r>
            <a:r>
              <a:rPr lang="nl-NL" err="1"/>
              <a:t>to</a:t>
            </a:r>
            <a:r>
              <a:rPr lang="nl-NL"/>
              <a:t> </a:t>
            </a:r>
            <a:r>
              <a:rPr lang="nl-NL" err="1"/>
              <a:t>edit</a:t>
            </a:r>
            <a:r>
              <a:rPr lang="nl-NL"/>
              <a:t> Master </a:t>
            </a:r>
            <a:r>
              <a:rPr lang="nl-NL" err="1"/>
              <a:t>title</a:t>
            </a:r>
            <a:r>
              <a:rPr lang="nl-NL"/>
              <a:t> </a:t>
            </a:r>
            <a:r>
              <a:rPr lang="nl-NL" err="1"/>
              <a:t>style</a:t>
            </a:r>
            <a:endParaRPr lang="de-DE"/>
          </a:p>
        </p:txBody>
      </p:sp>
      <p:sp>
        <p:nvSpPr>
          <p:cNvPr id="14" name="Date Placeholder 4">
            <a:extLst>
              <a:ext uri="{FF2B5EF4-FFF2-40B4-BE49-F238E27FC236}">
                <a16:creationId xmlns:a16="http://schemas.microsoft.com/office/drawing/2014/main" id="{FE28514B-E892-B74F-A489-328CE6FC65BC}"/>
              </a:ext>
            </a:extLst>
          </p:cNvPr>
          <p:cNvSpPr>
            <a:spLocks noGrp="1"/>
          </p:cNvSpPr>
          <p:nvPr>
            <p:ph type="dt" sz="half" idx="2"/>
          </p:nvPr>
        </p:nvSpPr>
        <p:spPr>
          <a:xfrm>
            <a:off x="100844" y="4849648"/>
            <a:ext cx="3086100" cy="162814"/>
          </a:xfrm>
          <a:prstGeom prst="rect">
            <a:avLst/>
          </a:prstGeom>
        </p:spPr>
        <p:txBody>
          <a:bodyPr/>
          <a:lstStyle>
            <a:lvl1pPr>
              <a:defRPr sz="1000">
                <a:solidFill>
                  <a:schemeClr val="tx1">
                    <a:lumMod val="60000"/>
                    <a:lumOff val="40000"/>
                  </a:schemeClr>
                </a:solidFill>
                <a:latin typeface="NexusSansPro" panose="020B0504030101020102" pitchFamily="34" charset="77"/>
                <a:cs typeface="NexusSansPro" panose="020B0504030101020102" pitchFamily="34" charset="77"/>
              </a:defRPr>
            </a:lvl1pPr>
          </a:lstStyle>
          <a:p>
            <a:r>
              <a:rPr lang="en-US" dirty="0"/>
              <a:t>2022</a:t>
            </a:r>
          </a:p>
        </p:txBody>
      </p:sp>
      <p:sp>
        <p:nvSpPr>
          <p:cNvPr id="15" name="Footer Placeholder 5">
            <a:extLst>
              <a:ext uri="{FF2B5EF4-FFF2-40B4-BE49-F238E27FC236}">
                <a16:creationId xmlns:a16="http://schemas.microsoft.com/office/drawing/2014/main" id="{42BFA075-AA44-9644-AF7D-3EDA8860D6B6}"/>
              </a:ext>
            </a:extLst>
          </p:cNvPr>
          <p:cNvSpPr>
            <a:spLocks noGrp="1"/>
          </p:cNvSpPr>
          <p:nvPr>
            <p:ph type="ftr" sz="quarter" idx="3"/>
          </p:nvPr>
        </p:nvSpPr>
        <p:spPr>
          <a:xfrm>
            <a:off x="100844" y="4658591"/>
            <a:ext cx="3086100" cy="162244"/>
          </a:xfrm>
          <a:prstGeom prst="rect">
            <a:avLst/>
          </a:prstGeom>
        </p:spPr>
        <p:txBody>
          <a:bodyPr/>
          <a:lstStyle>
            <a:lvl1pPr>
              <a:defRPr sz="1000">
                <a:solidFill>
                  <a:schemeClr val="tx1">
                    <a:lumMod val="60000"/>
                    <a:lumOff val="40000"/>
                  </a:schemeClr>
                </a:solidFill>
                <a:latin typeface="NexusSansPro" panose="020B0504030101020102" pitchFamily="34" charset="77"/>
                <a:cs typeface="NexusSansPro" panose="020B0504030101020102" pitchFamily="34" charset="77"/>
              </a:defRPr>
            </a:lvl1pPr>
          </a:lstStyle>
          <a:p>
            <a:r>
              <a:rPr lang="en-US" dirty="0"/>
              <a:t>HCM UX Design Overview</a:t>
            </a:r>
            <a:endParaRPr lang="de-DE" dirty="0"/>
          </a:p>
        </p:txBody>
      </p:sp>
    </p:spTree>
    <p:extLst>
      <p:ext uri="{BB962C8B-B14F-4D97-AF65-F5344CB8AC3E}">
        <p14:creationId xmlns:p14="http://schemas.microsoft.com/office/powerpoint/2010/main" val="2069957296"/>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75964" y="1176644"/>
            <a:ext cx="3808700" cy="3100056"/>
          </a:xfrm>
        </p:spPr>
        <p:txBody>
          <a:bodyPr/>
          <a:lstStyle>
            <a:lvl1pPr marL="0" indent="0">
              <a:lnSpc>
                <a:spcPts val="2200"/>
              </a:lnSpc>
              <a:spcBef>
                <a:spcPts val="0"/>
              </a:spcBef>
              <a:buNone/>
              <a:defRPr sz="1300" b="0"/>
            </a:lvl1pPr>
            <a:lvl2pPr marL="273050" indent="-273050">
              <a:lnSpc>
                <a:spcPts val="2200"/>
              </a:lnSpc>
              <a:spcBef>
                <a:spcPts val="0"/>
              </a:spcBef>
              <a:buFont typeface="+mj-lt"/>
              <a:buAutoNum type="arabicPeriod"/>
              <a:defRPr sz="1300"/>
            </a:lvl2pPr>
            <a:lvl3pPr marL="536575" indent="-171450">
              <a:lnSpc>
                <a:spcPts val="2200"/>
              </a:lnSpc>
              <a:spcBef>
                <a:spcPts val="0"/>
              </a:spcBef>
              <a:defRPr sz="1300"/>
            </a:lvl3pPr>
            <a:lvl4pPr marL="720725" indent="-171450">
              <a:lnSpc>
                <a:spcPts val="2200"/>
              </a:lnSpc>
              <a:spcBef>
                <a:spcPts val="0"/>
              </a:spcBef>
              <a:tabLst/>
              <a:defRPr sz="1300"/>
            </a:lvl4pPr>
            <a:lvl5pPr marL="896938" indent="-171450">
              <a:lnSpc>
                <a:spcPts val="2200"/>
              </a:lnSpc>
              <a:spcBef>
                <a:spcPts val="0"/>
              </a:spcBef>
              <a:defRPr sz="1300"/>
            </a:lvl5pPr>
          </a:lstStyle>
          <a:p>
            <a:pPr lvl="0"/>
            <a:r>
              <a:rPr lang="nl-NL"/>
              <a:t>Click </a:t>
            </a:r>
            <a:r>
              <a:rPr lang="nl-NL" err="1"/>
              <a:t>to</a:t>
            </a:r>
            <a:r>
              <a:rPr lang="nl-NL"/>
              <a:t> </a:t>
            </a:r>
            <a:r>
              <a:rPr lang="nl-NL" err="1"/>
              <a:t>edit</a:t>
            </a:r>
            <a:r>
              <a:rPr lang="nl-NL"/>
              <a:t> Master </a:t>
            </a:r>
            <a:r>
              <a:rPr lang="nl-NL" err="1"/>
              <a:t>text</a:t>
            </a:r>
            <a:r>
              <a:rPr lang="nl-NL"/>
              <a:t> </a:t>
            </a:r>
            <a:r>
              <a:rPr lang="nl-NL" err="1"/>
              <a:t>styles</a:t>
            </a:r>
            <a:endParaRPr lang="nl-NL"/>
          </a:p>
          <a:p>
            <a:pPr lvl="1"/>
            <a:r>
              <a:rPr lang="nl-NL"/>
              <a:t>Second level</a:t>
            </a:r>
          </a:p>
          <a:p>
            <a:pPr lvl="2"/>
            <a:r>
              <a:rPr lang="nl-NL" err="1"/>
              <a:t>Third</a:t>
            </a:r>
            <a:r>
              <a:rPr lang="nl-NL"/>
              <a:t> level</a:t>
            </a:r>
          </a:p>
          <a:p>
            <a:pPr lvl="3"/>
            <a:r>
              <a:rPr lang="nl-NL" err="1"/>
              <a:t>Fourth</a:t>
            </a:r>
            <a:r>
              <a:rPr lang="nl-NL"/>
              <a:t> level</a:t>
            </a:r>
          </a:p>
          <a:p>
            <a:pPr lvl="4"/>
            <a:r>
              <a:rPr lang="nl-NL" err="1"/>
              <a:t>Fifth</a:t>
            </a:r>
            <a:r>
              <a:rPr lang="nl-NL"/>
              <a:t> level</a:t>
            </a:r>
            <a:endParaRPr lang="de-DE"/>
          </a:p>
        </p:txBody>
      </p:sp>
      <p:sp>
        <p:nvSpPr>
          <p:cNvPr id="10" name="Picture Placeholder 9"/>
          <p:cNvSpPr>
            <a:spLocks noGrp="1"/>
          </p:cNvSpPr>
          <p:nvPr>
            <p:ph type="pic" sz="quarter" idx="14"/>
          </p:nvPr>
        </p:nvSpPr>
        <p:spPr>
          <a:xfrm>
            <a:off x="4572000" y="0"/>
            <a:ext cx="4572000" cy="5143500"/>
          </a:xfrm>
          <a:solidFill>
            <a:schemeClr val="bg1">
              <a:lumMod val="85000"/>
            </a:schemeClr>
          </a:solidFill>
        </p:spPr>
        <p:txBody>
          <a:bodyPr/>
          <a:lstStyle>
            <a:lvl1pPr marL="0" indent="0">
              <a:buFontTx/>
              <a:buNone/>
              <a:defRPr/>
            </a:lvl1pPr>
          </a:lstStyle>
          <a:p>
            <a:r>
              <a:rPr lang="nl-NL"/>
              <a:t>Drag picture to placeholder or click icon to add</a:t>
            </a:r>
            <a:endParaRPr lang="de-DE"/>
          </a:p>
        </p:txBody>
      </p:sp>
      <p:sp>
        <p:nvSpPr>
          <p:cNvPr id="8" name="Title Placeholder 1"/>
          <p:cNvSpPr>
            <a:spLocks noGrp="1"/>
          </p:cNvSpPr>
          <p:nvPr>
            <p:ph type="title"/>
          </p:nvPr>
        </p:nvSpPr>
        <p:spPr>
          <a:xfrm>
            <a:off x="346933" y="262836"/>
            <a:ext cx="7928508" cy="462759"/>
          </a:xfrm>
          <a:prstGeom prst="rect">
            <a:avLst/>
          </a:prstGeom>
        </p:spPr>
        <p:txBody>
          <a:bodyPr vert="horz" lIns="91440" tIns="0" rIns="91440" bIns="0" rtlCol="0" anchor="t" anchorCtr="0">
            <a:noAutofit/>
          </a:bodyPr>
          <a:lstStyle/>
          <a:p>
            <a:r>
              <a:rPr lang="nl-NL"/>
              <a:t>Click </a:t>
            </a:r>
            <a:r>
              <a:rPr lang="nl-NL" err="1"/>
              <a:t>to</a:t>
            </a:r>
            <a:r>
              <a:rPr lang="nl-NL"/>
              <a:t> </a:t>
            </a:r>
            <a:r>
              <a:rPr lang="nl-NL" err="1"/>
              <a:t>edit</a:t>
            </a:r>
            <a:r>
              <a:rPr lang="nl-NL"/>
              <a:t> Master </a:t>
            </a:r>
            <a:r>
              <a:rPr lang="nl-NL" err="1"/>
              <a:t>title</a:t>
            </a:r>
            <a:endParaRPr lang="de-DE"/>
          </a:p>
        </p:txBody>
      </p:sp>
      <p:sp>
        <p:nvSpPr>
          <p:cNvPr id="13" name="Date Placeholder 4">
            <a:extLst>
              <a:ext uri="{FF2B5EF4-FFF2-40B4-BE49-F238E27FC236}">
                <a16:creationId xmlns:a16="http://schemas.microsoft.com/office/drawing/2014/main" id="{8B865DFD-B3B2-714B-8398-BF0881E5BAFE}"/>
              </a:ext>
            </a:extLst>
          </p:cNvPr>
          <p:cNvSpPr>
            <a:spLocks noGrp="1"/>
          </p:cNvSpPr>
          <p:nvPr>
            <p:ph type="dt" sz="half" idx="2"/>
          </p:nvPr>
        </p:nvSpPr>
        <p:spPr>
          <a:xfrm>
            <a:off x="100844" y="4849648"/>
            <a:ext cx="3086100" cy="162814"/>
          </a:xfrm>
          <a:prstGeom prst="rect">
            <a:avLst/>
          </a:prstGeom>
        </p:spPr>
        <p:txBody>
          <a:bodyPr/>
          <a:lstStyle>
            <a:lvl1pPr>
              <a:defRPr sz="1000">
                <a:solidFill>
                  <a:schemeClr val="tx1">
                    <a:lumMod val="60000"/>
                    <a:lumOff val="40000"/>
                  </a:schemeClr>
                </a:solidFill>
                <a:latin typeface="NexusSansPro" panose="020B0504030101020102" pitchFamily="34" charset="77"/>
                <a:cs typeface="NexusSansPro" panose="020B0504030101020102" pitchFamily="34" charset="77"/>
              </a:defRPr>
            </a:lvl1pPr>
          </a:lstStyle>
          <a:p>
            <a:r>
              <a:rPr lang="en-US" dirty="0"/>
              <a:t>2022</a:t>
            </a:r>
          </a:p>
        </p:txBody>
      </p:sp>
      <p:sp>
        <p:nvSpPr>
          <p:cNvPr id="14" name="Footer Placeholder 5">
            <a:extLst>
              <a:ext uri="{FF2B5EF4-FFF2-40B4-BE49-F238E27FC236}">
                <a16:creationId xmlns:a16="http://schemas.microsoft.com/office/drawing/2014/main" id="{8DB9A71B-5225-E946-9C13-86884B1F5899}"/>
              </a:ext>
            </a:extLst>
          </p:cNvPr>
          <p:cNvSpPr>
            <a:spLocks noGrp="1"/>
          </p:cNvSpPr>
          <p:nvPr>
            <p:ph type="ftr" sz="quarter" idx="3"/>
          </p:nvPr>
        </p:nvSpPr>
        <p:spPr>
          <a:xfrm>
            <a:off x="100844" y="4658591"/>
            <a:ext cx="3086100" cy="162244"/>
          </a:xfrm>
          <a:prstGeom prst="rect">
            <a:avLst/>
          </a:prstGeom>
        </p:spPr>
        <p:txBody>
          <a:bodyPr/>
          <a:lstStyle>
            <a:lvl1pPr>
              <a:defRPr sz="1000">
                <a:solidFill>
                  <a:schemeClr val="tx1">
                    <a:lumMod val="60000"/>
                    <a:lumOff val="40000"/>
                  </a:schemeClr>
                </a:solidFill>
                <a:latin typeface="NexusSansPro" panose="020B0504030101020102" pitchFamily="34" charset="77"/>
                <a:cs typeface="NexusSansPro" panose="020B0504030101020102" pitchFamily="34" charset="77"/>
              </a:defRPr>
            </a:lvl1pPr>
          </a:lstStyle>
          <a:p>
            <a:r>
              <a:rPr lang="en-US" dirty="0"/>
              <a:t>HCM UX Design Overview</a:t>
            </a:r>
            <a:endParaRPr lang="de-DE" dirty="0"/>
          </a:p>
        </p:txBody>
      </p:sp>
    </p:spTree>
    <p:extLst>
      <p:ext uri="{BB962C8B-B14F-4D97-AF65-F5344CB8AC3E}">
        <p14:creationId xmlns:p14="http://schemas.microsoft.com/office/powerpoint/2010/main" val="3231835068"/>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version 1">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9144000" cy="5143500"/>
          </a:xfrm>
          <a:solidFill>
            <a:schemeClr val="bg1">
              <a:lumMod val="95000"/>
            </a:schemeClr>
          </a:solidFill>
        </p:spPr>
        <p:txBody>
          <a:bodyPr/>
          <a:lstStyle>
            <a:lvl1pPr marL="0" indent="0">
              <a:buNone/>
              <a:defRPr/>
            </a:lvl1pPr>
          </a:lstStyle>
          <a:p>
            <a:r>
              <a:rPr lang="nl-NL" err="1"/>
              <a:t>Drag</a:t>
            </a:r>
            <a:r>
              <a:rPr lang="nl-NL"/>
              <a:t> picture </a:t>
            </a:r>
            <a:r>
              <a:rPr lang="nl-NL" err="1"/>
              <a:t>to</a:t>
            </a:r>
            <a:r>
              <a:rPr lang="nl-NL"/>
              <a:t> </a:t>
            </a:r>
            <a:r>
              <a:rPr lang="nl-NL" err="1"/>
              <a:t>placeholder</a:t>
            </a:r>
            <a:r>
              <a:rPr lang="nl-NL"/>
              <a:t> or click icon </a:t>
            </a:r>
            <a:r>
              <a:rPr lang="nl-NL" err="1"/>
              <a:t>to</a:t>
            </a:r>
            <a:r>
              <a:rPr lang="nl-NL"/>
              <a:t> </a:t>
            </a:r>
            <a:r>
              <a:rPr lang="nl-NL" err="1"/>
              <a:t>add</a:t>
            </a:r>
            <a:endParaRPr lang="de-DE"/>
          </a:p>
        </p:txBody>
      </p:sp>
      <p:sp>
        <p:nvSpPr>
          <p:cNvPr id="4" name="Title 1">
            <a:extLst>
              <a:ext uri="{FF2B5EF4-FFF2-40B4-BE49-F238E27FC236}">
                <a16:creationId xmlns:a16="http://schemas.microsoft.com/office/drawing/2014/main" id="{143C7E15-6A7F-304C-9E96-52D4906FD97F}"/>
              </a:ext>
            </a:extLst>
          </p:cNvPr>
          <p:cNvSpPr>
            <a:spLocks noGrp="1"/>
          </p:cNvSpPr>
          <p:nvPr>
            <p:ph type="title" hasCustomPrompt="1"/>
          </p:nvPr>
        </p:nvSpPr>
        <p:spPr>
          <a:xfrm>
            <a:off x="576263" y="442237"/>
            <a:ext cx="5991591" cy="3180193"/>
          </a:xfrm>
          <a:prstGeom prst="rect">
            <a:avLst/>
          </a:prstGeom>
        </p:spPr>
        <p:txBody>
          <a:bodyPr lIns="0" rIns="0"/>
          <a:lstStyle>
            <a:lvl1pPr marL="177800" indent="-177800">
              <a:defRPr>
                <a:solidFill>
                  <a:schemeClr val="bg1"/>
                </a:solidFill>
              </a:defRPr>
            </a:lvl1pPr>
          </a:lstStyle>
          <a:p>
            <a:r>
              <a:rPr lang="en-US"/>
              <a:t>“Quote”</a:t>
            </a:r>
            <a:endParaRPr lang="de-DE"/>
          </a:p>
        </p:txBody>
      </p:sp>
    </p:spTree>
    <p:extLst>
      <p:ext uri="{BB962C8B-B14F-4D97-AF65-F5344CB8AC3E}">
        <p14:creationId xmlns:p14="http://schemas.microsoft.com/office/powerpoint/2010/main" val="2195032865"/>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8313" y="1076659"/>
            <a:ext cx="7928508" cy="3425729"/>
          </a:xfrm>
          <a:prstGeom prst="rect">
            <a:avLst/>
          </a:prstGeom>
        </p:spPr>
        <p:txBody>
          <a:bodyPr vert="horz" lIns="91440" tIns="0" rIns="91440" bIns="45720" rtlCol="0">
            <a:noAutofit/>
          </a:body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de-DE" dirty="0"/>
          </a:p>
        </p:txBody>
      </p:sp>
      <p:sp>
        <p:nvSpPr>
          <p:cNvPr id="5" name="Title Placeholder 4"/>
          <p:cNvSpPr>
            <a:spLocks noGrp="1"/>
          </p:cNvSpPr>
          <p:nvPr>
            <p:ph type="title"/>
          </p:nvPr>
        </p:nvSpPr>
        <p:spPr>
          <a:xfrm>
            <a:off x="264508" y="-73319"/>
            <a:ext cx="7886700" cy="993775"/>
          </a:xfrm>
          <a:prstGeom prst="rect">
            <a:avLst/>
          </a:prstGeom>
        </p:spPr>
        <p:txBody>
          <a:bodyPr vert="horz" lIns="91440" tIns="45720" rIns="91440" bIns="45720" rtlCol="0" anchor="ctr">
            <a:normAutofit/>
          </a:bodyPr>
          <a:lstStyle/>
          <a:p>
            <a:r>
              <a:rPr lang="en-US" dirty="0"/>
              <a:t>Click to edit Master title style</a:t>
            </a:r>
          </a:p>
        </p:txBody>
      </p:sp>
      <p:sp>
        <p:nvSpPr>
          <p:cNvPr id="9" name="Date Placeholder 4">
            <a:extLst>
              <a:ext uri="{FF2B5EF4-FFF2-40B4-BE49-F238E27FC236}">
                <a16:creationId xmlns:a16="http://schemas.microsoft.com/office/drawing/2014/main" id="{3754A8BA-A24B-4BC4-8CB6-E417234594D4}"/>
              </a:ext>
            </a:extLst>
          </p:cNvPr>
          <p:cNvSpPr>
            <a:spLocks noGrp="1"/>
          </p:cNvSpPr>
          <p:nvPr>
            <p:ph type="dt" sz="half" idx="2"/>
          </p:nvPr>
        </p:nvSpPr>
        <p:spPr>
          <a:xfrm>
            <a:off x="100844" y="4849648"/>
            <a:ext cx="3086100" cy="162814"/>
          </a:xfrm>
          <a:prstGeom prst="rect">
            <a:avLst/>
          </a:prstGeom>
        </p:spPr>
        <p:txBody>
          <a:bodyPr/>
          <a:lstStyle>
            <a:lvl1pPr>
              <a:defRPr sz="1000">
                <a:solidFill>
                  <a:schemeClr val="tx1">
                    <a:lumMod val="60000"/>
                    <a:lumOff val="40000"/>
                  </a:schemeClr>
                </a:solidFill>
                <a:latin typeface="NexusSansPro" panose="020B0504030101020102" pitchFamily="34" charset="77"/>
                <a:cs typeface="NexusSansPro" panose="020B0504030101020102" pitchFamily="34" charset="77"/>
              </a:defRPr>
            </a:lvl1pPr>
          </a:lstStyle>
          <a:p>
            <a:r>
              <a:rPr lang="en-US" dirty="0"/>
              <a:t>2022</a:t>
            </a:r>
          </a:p>
        </p:txBody>
      </p:sp>
      <p:sp>
        <p:nvSpPr>
          <p:cNvPr id="11" name="Footer Placeholder 5">
            <a:extLst>
              <a:ext uri="{FF2B5EF4-FFF2-40B4-BE49-F238E27FC236}">
                <a16:creationId xmlns:a16="http://schemas.microsoft.com/office/drawing/2014/main" id="{5176F4CA-DB08-4689-803E-C1A285B1420B}"/>
              </a:ext>
            </a:extLst>
          </p:cNvPr>
          <p:cNvSpPr>
            <a:spLocks noGrp="1"/>
          </p:cNvSpPr>
          <p:nvPr>
            <p:ph type="ftr" sz="quarter" idx="3"/>
          </p:nvPr>
        </p:nvSpPr>
        <p:spPr>
          <a:xfrm>
            <a:off x="100844" y="4658591"/>
            <a:ext cx="3086100" cy="162244"/>
          </a:xfrm>
          <a:prstGeom prst="rect">
            <a:avLst/>
          </a:prstGeom>
        </p:spPr>
        <p:txBody>
          <a:bodyPr/>
          <a:lstStyle>
            <a:lvl1pPr>
              <a:defRPr sz="1000">
                <a:solidFill>
                  <a:schemeClr val="tx1">
                    <a:lumMod val="60000"/>
                    <a:lumOff val="40000"/>
                  </a:schemeClr>
                </a:solidFill>
                <a:latin typeface="NexusSansPro" panose="020B0504030101020102" pitchFamily="34" charset="77"/>
                <a:cs typeface="NexusSansPro" panose="020B0504030101020102" pitchFamily="34" charset="77"/>
              </a:defRPr>
            </a:lvl1pPr>
          </a:lstStyle>
          <a:p>
            <a:r>
              <a:rPr lang="en-US" dirty="0"/>
              <a:t>HCM UX Design Overview</a:t>
            </a:r>
            <a:endParaRPr lang="de-DE" dirty="0"/>
          </a:p>
        </p:txBody>
      </p:sp>
      <p:pic>
        <p:nvPicPr>
          <p:cNvPr id="8" name="Picture 7">
            <a:extLst>
              <a:ext uri="{FF2B5EF4-FFF2-40B4-BE49-F238E27FC236}">
                <a16:creationId xmlns:a16="http://schemas.microsoft.com/office/drawing/2014/main" id="{8D8F5C41-1BDC-C242-A167-97E217A9DE14}"/>
              </a:ext>
            </a:extLst>
          </p:cNvPr>
          <p:cNvPicPr>
            <a:picLocks noChangeAspect="1"/>
          </p:cNvPicPr>
          <p:nvPr userDrawn="1"/>
        </p:nvPicPr>
        <p:blipFill>
          <a:blip r:embed="rId44">
            <a:extLst>
              <a:ext uri="{28A0092B-C50C-407E-A947-70E740481C1C}">
                <a14:useLocalDpi xmlns:a14="http://schemas.microsoft.com/office/drawing/2010/main" val="0"/>
              </a:ext>
              <a:ext uri="{96DAC541-7B7A-43D3-8B79-37D633B846F1}">
                <asvg:svgBlip xmlns:asvg="http://schemas.microsoft.com/office/drawing/2016/SVG/main" r:embed="rId45"/>
              </a:ext>
            </a:extLst>
          </a:blip>
          <a:srcRect/>
          <a:stretch/>
        </p:blipFill>
        <p:spPr>
          <a:xfrm>
            <a:off x="8638322" y="198501"/>
            <a:ext cx="331254" cy="365521"/>
          </a:xfrm>
          <a:prstGeom prst="rect">
            <a:avLst/>
          </a:prstGeom>
        </p:spPr>
      </p:pic>
    </p:spTree>
    <p:extLst>
      <p:ext uri="{BB962C8B-B14F-4D97-AF65-F5344CB8AC3E}">
        <p14:creationId xmlns:p14="http://schemas.microsoft.com/office/powerpoint/2010/main" val="1127558550"/>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49" r:id="rId3"/>
    <p:sldLayoutId id="2147483660" r:id="rId4"/>
    <p:sldLayoutId id="2147483662" r:id="rId5"/>
    <p:sldLayoutId id="2147483695" r:id="rId6"/>
    <p:sldLayoutId id="2147483696"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97" r:id="rId16"/>
    <p:sldLayoutId id="2147483698" r:id="rId17"/>
    <p:sldLayoutId id="2147483730" r:id="rId18"/>
    <p:sldLayoutId id="2147483731" r:id="rId19"/>
    <p:sldLayoutId id="2147483732" r:id="rId20"/>
    <p:sldLayoutId id="2147483733" r:id="rId21"/>
    <p:sldLayoutId id="2147483734" r:id="rId22"/>
    <p:sldLayoutId id="2147483735" r:id="rId23"/>
    <p:sldLayoutId id="2147483736" r:id="rId24"/>
    <p:sldLayoutId id="2147483737" r:id="rId25"/>
    <p:sldLayoutId id="2147483738" r:id="rId26"/>
    <p:sldLayoutId id="2147483739" r:id="rId27"/>
    <p:sldLayoutId id="2147483741" r:id="rId28"/>
    <p:sldLayoutId id="2147483742" r:id="rId29"/>
    <p:sldLayoutId id="2147483743" r:id="rId30"/>
    <p:sldLayoutId id="2147483744" r:id="rId31"/>
    <p:sldLayoutId id="2147483745" r:id="rId32"/>
    <p:sldLayoutId id="2147483746" r:id="rId33"/>
    <p:sldLayoutId id="2147483747" r:id="rId34"/>
    <p:sldLayoutId id="2147483748" r:id="rId35"/>
    <p:sldLayoutId id="2147483749" r:id="rId36"/>
    <p:sldLayoutId id="2147483750" r:id="rId37"/>
    <p:sldLayoutId id="2147483751" r:id="rId38"/>
    <p:sldLayoutId id="2147483752" r:id="rId39"/>
    <p:sldLayoutId id="2147483753" r:id="rId40"/>
    <p:sldLayoutId id="2147483754" r:id="rId41"/>
    <p:sldLayoutId id="2147483757" r:id="rId42"/>
  </p:sldLayoutIdLst>
  <p:hf sldNum="0" hdr="0"/>
  <p:txStyles>
    <p:titleStyle>
      <a:lvl1pPr algn="l" defTabSz="685800" rtl="0" eaLnBrk="1" latinLnBrk="0" hangingPunct="1">
        <a:lnSpc>
          <a:spcPts val="4800"/>
        </a:lnSpc>
        <a:spcBef>
          <a:spcPct val="0"/>
        </a:spcBef>
        <a:buNone/>
        <a:defRPr sz="2800" kern="1200">
          <a:solidFill>
            <a:srgbClr val="53565A"/>
          </a:solidFill>
          <a:latin typeface="+mj-lt"/>
          <a:ea typeface="+mj-ea"/>
          <a:cs typeface="+mj-cs"/>
        </a:defRPr>
      </a:lvl1pPr>
    </p:titleStyle>
    <p:bodyStyle>
      <a:lvl1pPr marL="266700" indent="-266700" algn="l" defTabSz="685800" rtl="0" eaLnBrk="1" latinLnBrk="0" hangingPunct="1">
        <a:lnSpc>
          <a:spcPts val="3400"/>
        </a:lnSpc>
        <a:spcBef>
          <a:spcPts val="0"/>
        </a:spcBef>
        <a:buClr>
          <a:srgbClr val="FF6C00"/>
        </a:buClr>
        <a:buFont typeface="Arial" panose="020B0604020202020204" pitchFamily="34" charset="0"/>
        <a:buChar char="•"/>
        <a:tabLst>
          <a:tab pos="266700" algn="l"/>
        </a:tabLst>
        <a:defRPr sz="1800" kern="1200">
          <a:solidFill>
            <a:srgbClr val="53565A"/>
          </a:solidFill>
          <a:latin typeface="+mn-lt"/>
          <a:ea typeface="+mn-ea"/>
          <a:cs typeface="+mn-cs"/>
        </a:defRPr>
      </a:lvl1pPr>
      <a:lvl2pPr marL="514350" indent="-171450" algn="l" defTabSz="685800" rtl="0" eaLnBrk="1" latinLnBrk="0" hangingPunct="1">
        <a:lnSpc>
          <a:spcPts val="3400"/>
        </a:lnSpc>
        <a:spcBef>
          <a:spcPts val="375"/>
        </a:spcBef>
        <a:buClr>
          <a:srgbClr val="FF6C00"/>
        </a:buClr>
        <a:buFont typeface="Arial" panose="020B0604020202020204" pitchFamily="34" charset="0"/>
        <a:buChar char="•"/>
        <a:defRPr sz="1800" kern="1200">
          <a:solidFill>
            <a:srgbClr val="53565A"/>
          </a:solidFill>
          <a:latin typeface="+mn-lt"/>
          <a:ea typeface="+mn-ea"/>
          <a:cs typeface="+mn-cs"/>
        </a:defRPr>
      </a:lvl2pPr>
      <a:lvl3pPr marL="857250" indent="-171450" algn="l" defTabSz="685800" rtl="0" eaLnBrk="1" latinLnBrk="0" hangingPunct="1">
        <a:lnSpc>
          <a:spcPts val="3400"/>
        </a:lnSpc>
        <a:spcBef>
          <a:spcPts val="375"/>
        </a:spcBef>
        <a:buClr>
          <a:srgbClr val="FF6C00"/>
        </a:buClr>
        <a:buFont typeface="Arial" panose="020B0604020202020204" pitchFamily="34" charset="0"/>
        <a:buChar char="•"/>
        <a:defRPr sz="1800" kern="1200">
          <a:solidFill>
            <a:srgbClr val="53565A"/>
          </a:solidFill>
          <a:latin typeface="+mn-lt"/>
          <a:ea typeface="+mn-ea"/>
          <a:cs typeface="+mn-cs"/>
        </a:defRPr>
      </a:lvl3pPr>
      <a:lvl4pPr marL="1200150" indent="-171450" algn="l" defTabSz="685800" rtl="0" eaLnBrk="1" latinLnBrk="0" hangingPunct="1">
        <a:lnSpc>
          <a:spcPts val="3400"/>
        </a:lnSpc>
        <a:spcBef>
          <a:spcPts val="375"/>
        </a:spcBef>
        <a:buClr>
          <a:srgbClr val="FF6C00"/>
        </a:buClr>
        <a:buFont typeface="Arial" panose="020B0604020202020204" pitchFamily="34" charset="0"/>
        <a:buChar char="•"/>
        <a:defRPr sz="1800" kern="1200">
          <a:solidFill>
            <a:srgbClr val="53565A"/>
          </a:solidFill>
          <a:latin typeface="+mn-lt"/>
          <a:ea typeface="+mn-ea"/>
          <a:cs typeface="+mn-cs"/>
        </a:defRPr>
      </a:lvl4pPr>
      <a:lvl5pPr marL="1543050" indent="-171450" algn="l" defTabSz="685800" rtl="0" eaLnBrk="1" latinLnBrk="0" hangingPunct="1">
        <a:lnSpc>
          <a:spcPts val="3400"/>
        </a:lnSpc>
        <a:spcBef>
          <a:spcPts val="375"/>
        </a:spcBef>
        <a:buClr>
          <a:srgbClr val="FF6C00"/>
        </a:buClr>
        <a:buFont typeface="Arial" panose="020B0604020202020204" pitchFamily="34" charset="0"/>
        <a:buChar char="•"/>
        <a:defRPr sz="1800" kern="1200">
          <a:solidFill>
            <a:srgbClr val="53565A"/>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3" userDrawn="1">
          <p15:clr>
            <a:srgbClr val="F26B43"/>
          </p15:clr>
        </p15:guide>
        <p15:guide id="2" pos="2880" userDrawn="1">
          <p15:clr>
            <a:srgbClr val="F26B43"/>
          </p15:clr>
        </p15:guide>
        <p15:guide id="3" pos="2699" userDrawn="1">
          <p15:clr>
            <a:srgbClr val="F26B43"/>
          </p15:clr>
        </p15:guide>
        <p15:guide id="4" pos="3061" userDrawn="1">
          <p15:clr>
            <a:srgbClr val="F26B43"/>
          </p15:clr>
        </p15:guide>
        <p15:guide id="5" pos="5397" userDrawn="1">
          <p15:clr>
            <a:srgbClr val="F26B43"/>
          </p15:clr>
        </p15:guide>
        <p15:guide id="6" orient="horz" pos="373" userDrawn="1">
          <p15:clr>
            <a:srgbClr val="F26B43"/>
          </p15:clr>
        </p15:guide>
        <p15:guide id="7" orient="horz" pos="286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66725" y="1212850"/>
            <a:ext cx="6223442" cy="1358900"/>
          </a:xfrm>
        </p:spPr>
        <p:txBody>
          <a:bodyPr/>
          <a:lstStyle/>
          <a:p>
            <a:pPr>
              <a:lnSpc>
                <a:spcPct val="100000"/>
              </a:lnSpc>
            </a:pPr>
            <a:r>
              <a:rPr lang="de-DE" dirty="0"/>
              <a:t>Lost in Translation </a:t>
            </a:r>
          </a:p>
        </p:txBody>
      </p:sp>
      <p:sp>
        <p:nvSpPr>
          <p:cNvPr id="8" name="Text Placeholder 7">
            <a:extLst>
              <a:ext uri="{FF2B5EF4-FFF2-40B4-BE49-F238E27FC236}">
                <a16:creationId xmlns:a16="http://schemas.microsoft.com/office/drawing/2014/main" id="{07FDACD0-BD24-F643-A458-30EC9A025D9B}"/>
              </a:ext>
            </a:extLst>
          </p:cNvPr>
          <p:cNvSpPr>
            <a:spLocks noGrp="1"/>
          </p:cNvSpPr>
          <p:nvPr>
            <p:ph type="body" sz="quarter" idx="14"/>
          </p:nvPr>
        </p:nvSpPr>
        <p:spPr>
          <a:xfrm>
            <a:off x="478789" y="4065807"/>
            <a:ext cx="5112709" cy="485556"/>
          </a:xfrm>
        </p:spPr>
        <p:txBody>
          <a:bodyPr vert="horz" lIns="91440" tIns="0" rIns="91440" bIns="45720" rtlCol="0" anchor="t">
            <a:noAutofit/>
          </a:bodyPr>
          <a:lstStyle/>
          <a:p>
            <a:r>
              <a:rPr lang="en-US" dirty="0"/>
              <a:t>December 9, 2022, HFI UX Conference </a:t>
            </a:r>
          </a:p>
          <a:p>
            <a:r>
              <a:rPr lang="en-US" dirty="0"/>
              <a:t>Courtney Sneed, Director of UX Research, Elsevier</a:t>
            </a:r>
          </a:p>
        </p:txBody>
      </p:sp>
      <p:sp>
        <p:nvSpPr>
          <p:cNvPr id="7" name="Text Placeholder 6"/>
          <p:cNvSpPr>
            <a:spLocks noGrp="1"/>
          </p:cNvSpPr>
          <p:nvPr>
            <p:ph type="body" sz="quarter" idx="15"/>
          </p:nvPr>
        </p:nvSpPr>
        <p:spPr>
          <a:xfrm>
            <a:off x="475314" y="2571750"/>
            <a:ext cx="4654701" cy="936625"/>
          </a:xfrm>
        </p:spPr>
        <p:txBody>
          <a:bodyPr vert="horz" lIns="91440" tIns="0" rIns="91440" bIns="45720" rtlCol="0" anchor="t">
            <a:noAutofit/>
          </a:bodyPr>
          <a:lstStyle/>
          <a:p>
            <a:pPr>
              <a:lnSpc>
                <a:spcPct val="100000"/>
              </a:lnSpc>
            </a:pPr>
            <a:r>
              <a:rPr lang="en-US" sz="1800" dirty="0"/>
              <a:t>Three reflections on how research insights are lost in translation</a:t>
            </a:r>
          </a:p>
        </p:txBody>
      </p:sp>
      <p:sp>
        <p:nvSpPr>
          <p:cNvPr id="2" name="Rectangle 1">
            <a:extLst>
              <a:ext uri="{FF2B5EF4-FFF2-40B4-BE49-F238E27FC236}">
                <a16:creationId xmlns:a16="http://schemas.microsoft.com/office/drawing/2014/main" id="{7CD21301-4E55-CA42-B8EB-1AAF49934559}"/>
              </a:ext>
            </a:extLst>
          </p:cNvPr>
          <p:cNvSpPr/>
          <p:nvPr/>
        </p:nvSpPr>
        <p:spPr>
          <a:xfrm>
            <a:off x="4450813" y="2387084"/>
            <a:ext cx="242374" cy="369332"/>
          </a:xfrm>
          <a:prstGeom prst="rect">
            <a:avLst/>
          </a:prstGeom>
        </p:spPr>
        <p:txBody>
          <a:bodyPr wrap="none">
            <a:spAutoFit/>
          </a:bodyPr>
          <a:lstStyle/>
          <a:p>
            <a:r>
              <a:rPr lang="en-US">
                <a:solidFill>
                  <a:srgbClr val="000000"/>
                </a:solidFill>
                <a:latin typeface="Times" pitchFamily="2" charset="0"/>
              </a:rPr>
              <a:t> </a:t>
            </a:r>
            <a:endParaRPr lang="en-US"/>
          </a:p>
        </p:txBody>
      </p:sp>
      <p:sp>
        <p:nvSpPr>
          <p:cNvPr id="4" name="Rectangle 3">
            <a:extLst>
              <a:ext uri="{FF2B5EF4-FFF2-40B4-BE49-F238E27FC236}">
                <a16:creationId xmlns:a16="http://schemas.microsoft.com/office/drawing/2014/main" id="{2970DF53-FCE0-B34E-A420-6B64CAD01B46}"/>
              </a:ext>
            </a:extLst>
          </p:cNvPr>
          <p:cNvSpPr/>
          <p:nvPr/>
        </p:nvSpPr>
        <p:spPr>
          <a:xfrm>
            <a:off x="4450813" y="2387084"/>
            <a:ext cx="242374" cy="369332"/>
          </a:xfrm>
          <a:prstGeom prst="rect">
            <a:avLst/>
          </a:prstGeom>
        </p:spPr>
        <p:txBody>
          <a:bodyPr wrap="none">
            <a:spAutoFit/>
          </a:bodyPr>
          <a:lstStyle/>
          <a:p>
            <a:r>
              <a:rPr lang="en-US">
                <a:solidFill>
                  <a:srgbClr val="000000"/>
                </a:solidFill>
                <a:latin typeface="Times" pitchFamily="2" charset="0"/>
              </a:rPr>
              <a:t> </a:t>
            </a:r>
            <a:endParaRPr lang="en-US"/>
          </a:p>
        </p:txBody>
      </p:sp>
    </p:spTree>
    <p:extLst>
      <p:ext uri="{BB962C8B-B14F-4D97-AF65-F5344CB8AC3E}">
        <p14:creationId xmlns:p14="http://schemas.microsoft.com/office/powerpoint/2010/main" val="3612023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393D24B-0DED-865A-962E-0FADE4CC72D6}"/>
              </a:ext>
            </a:extLst>
          </p:cNvPr>
          <p:cNvCxnSpPr>
            <a:cxnSpLocks/>
          </p:cNvCxnSpPr>
          <p:nvPr/>
        </p:nvCxnSpPr>
        <p:spPr>
          <a:xfrm>
            <a:off x="566442" y="3536834"/>
            <a:ext cx="2500439"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 Placeholder 2">
            <a:extLst>
              <a:ext uri="{FF2B5EF4-FFF2-40B4-BE49-F238E27FC236}">
                <a16:creationId xmlns:a16="http://schemas.microsoft.com/office/drawing/2014/main" id="{2AC2B522-1F08-A891-59DE-7E2987D35E58}"/>
              </a:ext>
            </a:extLst>
          </p:cNvPr>
          <p:cNvSpPr txBox="1">
            <a:spLocks/>
          </p:cNvSpPr>
          <p:nvPr/>
        </p:nvSpPr>
        <p:spPr>
          <a:xfrm>
            <a:off x="482467" y="3142802"/>
            <a:ext cx="2876554" cy="462759"/>
          </a:xfrm>
          <a:prstGeom prst="rect">
            <a:avLst/>
          </a:prstGeom>
        </p:spPr>
        <p:txBody>
          <a:bodyPr vert="horz" lIns="91440" tIns="0" rIns="91440" bIns="45720" rtlCol="0">
            <a:noAutofit/>
          </a:bodyPr>
          <a:lstStyle>
            <a:lvl1pPr marL="266700" indent="-266700" algn="l" defTabSz="685800" rtl="0" eaLnBrk="1" latinLnBrk="0" hangingPunct="1">
              <a:lnSpc>
                <a:spcPts val="2400"/>
              </a:lnSpc>
              <a:spcBef>
                <a:spcPts val="0"/>
              </a:spcBef>
              <a:spcAft>
                <a:spcPts val="600"/>
              </a:spcAft>
              <a:buClr>
                <a:srgbClr val="FF6C00"/>
              </a:buClr>
              <a:buFont typeface="Arial" panose="020B0604020202020204" pitchFamily="34" charset="0"/>
              <a:buChar char="•"/>
              <a:tabLst>
                <a:tab pos="266700" algn="l"/>
              </a:tabLst>
              <a:defRPr sz="1500" kern="1200">
                <a:solidFill>
                  <a:srgbClr val="53565A"/>
                </a:solidFill>
                <a:latin typeface="+mn-lt"/>
                <a:ea typeface="+mn-ea"/>
                <a:cs typeface="+mn-cs"/>
              </a:defRPr>
            </a:lvl1pPr>
            <a:lvl2pPr marL="5143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rgbClr val="53565A"/>
                </a:solidFill>
                <a:latin typeface="+mn-lt"/>
                <a:ea typeface="+mn-ea"/>
                <a:cs typeface="+mn-cs"/>
              </a:defRPr>
            </a:lvl2pPr>
            <a:lvl3pPr marL="8572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rgbClr val="53565A"/>
                </a:solidFill>
                <a:latin typeface="+mn-lt"/>
                <a:ea typeface="+mn-ea"/>
                <a:cs typeface="+mn-cs"/>
              </a:defRPr>
            </a:lvl3pPr>
            <a:lvl4pPr marL="12001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rgbClr val="53565A"/>
                </a:solidFill>
                <a:latin typeface="+mn-lt"/>
                <a:ea typeface="+mn-ea"/>
                <a:cs typeface="+mn-cs"/>
              </a:defRPr>
            </a:lvl4pPr>
            <a:lvl5pPr marL="15430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rgbClr val="53565A"/>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1400" dirty="0">
                <a:solidFill>
                  <a:srgbClr val="FF6C00"/>
                </a:solidFill>
              </a:rPr>
              <a:t>2. WHY</a:t>
            </a:r>
          </a:p>
        </p:txBody>
      </p:sp>
    </p:spTree>
    <p:extLst>
      <p:ext uri="{BB962C8B-B14F-4D97-AF65-F5344CB8AC3E}">
        <p14:creationId xmlns:p14="http://schemas.microsoft.com/office/powerpoint/2010/main" val="590005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393D24B-0DED-865A-962E-0FADE4CC72D6}"/>
              </a:ext>
            </a:extLst>
          </p:cNvPr>
          <p:cNvCxnSpPr>
            <a:cxnSpLocks/>
          </p:cNvCxnSpPr>
          <p:nvPr/>
        </p:nvCxnSpPr>
        <p:spPr>
          <a:xfrm>
            <a:off x="566442" y="3536834"/>
            <a:ext cx="2500439"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 Placeholder 2">
            <a:extLst>
              <a:ext uri="{FF2B5EF4-FFF2-40B4-BE49-F238E27FC236}">
                <a16:creationId xmlns:a16="http://schemas.microsoft.com/office/drawing/2014/main" id="{AA2723AF-EF9E-C7D3-FB69-179E0488997C}"/>
              </a:ext>
            </a:extLst>
          </p:cNvPr>
          <p:cNvSpPr txBox="1">
            <a:spLocks/>
          </p:cNvSpPr>
          <p:nvPr/>
        </p:nvSpPr>
        <p:spPr>
          <a:xfrm>
            <a:off x="452254" y="2195965"/>
            <a:ext cx="2728814" cy="462759"/>
          </a:xfrm>
          <a:prstGeom prst="rect">
            <a:avLst/>
          </a:prstGeom>
        </p:spPr>
        <p:txBody>
          <a:bodyPr vert="horz" lIns="91440" tIns="0" rIns="91440" bIns="45720" rtlCol="0">
            <a:noAutofit/>
          </a:bodyPr>
          <a:lstStyle>
            <a:lvl1pPr marL="266700" indent="-266700" algn="l" defTabSz="685800" rtl="0" eaLnBrk="1" latinLnBrk="0" hangingPunct="1">
              <a:lnSpc>
                <a:spcPts val="2400"/>
              </a:lnSpc>
              <a:spcBef>
                <a:spcPts val="0"/>
              </a:spcBef>
              <a:spcAft>
                <a:spcPts val="600"/>
              </a:spcAft>
              <a:buClr>
                <a:srgbClr val="FF6C00"/>
              </a:buClr>
              <a:buFont typeface="Arial" panose="020B0604020202020204" pitchFamily="34" charset="0"/>
              <a:buChar char="•"/>
              <a:tabLst>
                <a:tab pos="266700" algn="l"/>
              </a:tabLst>
              <a:defRPr sz="1500" kern="1200">
                <a:solidFill>
                  <a:srgbClr val="53565A"/>
                </a:solidFill>
                <a:latin typeface="+mn-lt"/>
                <a:ea typeface="+mn-ea"/>
                <a:cs typeface="+mn-cs"/>
              </a:defRPr>
            </a:lvl1pPr>
            <a:lvl2pPr marL="5143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rgbClr val="53565A"/>
                </a:solidFill>
                <a:latin typeface="+mn-lt"/>
                <a:ea typeface="+mn-ea"/>
                <a:cs typeface="+mn-cs"/>
              </a:defRPr>
            </a:lvl2pPr>
            <a:lvl3pPr marL="8572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rgbClr val="53565A"/>
                </a:solidFill>
                <a:latin typeface="+mn-lt"/>
                <a:ea typeface="+mn-ea"/>
                <a:cs typeface="+mn-cs"/>
              </a:defRPr>
            </a:lvl3pPr>
            <a:lvl4pPr marL="12001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rgbClr val="53565A"/>
                </a:solidFill>
                <a:latin typeface="+mn-lt"/>
                <a:ea typeface="+mn-ea"/>
                <a:cs typeface="+mn-cs"/>
              </a:defRPr>
            </a:lvl4pPr>
            <a:lvl5pPr marL="15430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rgbClr val="53565A"/>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1400" dirty="0">
                <a:solidFill>
                  <a:schemeClr val="tx1"/>
                </a:solidFill>
              </a:rPr>
              <a:t>In the rush to implement,  mental models are shelved for agile approaches, resulting in Winchester houses.</a:t>
            </a:r>
          </a:p>
        </p:txBody>
      </p:sp>
    </p:spTree>
    <p:extLst>
      <p:ext uri="{BB962C8B-B14F-4D97-AF65-F5344CB8AC3E}">
        <p14:creationId xmlns:p14="http://schemas.microsoft.com/office/powerpoint/2010/main" val="3617186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picture containing outdoor, boat, house, old&#10;&#10;Description automatically generated">
            <a:extLst>
              <a:ext uri="{FF2B5EF4-FFF2-40B4-BE49-F238E27FC236}">
                <a16:creationId xmlns:a16="http://schemas.microsoft.com/office/drawing/2014/main" id="{68ABCDF7-BFB2-31EB-66A1-7AB273A4E8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7170"/>
            <a:ext cx="9144000" cy="5577840"/>
          </a:xfrm>
          <a:prstGeom prst="rect">
            <a:avLst/>
          </a:prstGeom>
        </p:spPr>
      </p:pic>
    </p:spTree>
    <p:extLst>
      <p:ext uri="{BB962C8B-B14F-4D97-AF65-F5344CB8AC3E}">
        <p14:creationId xmlns:p14="http://schemas.microsoft.com/office/powerpoint/2010/main" val="2736515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3">
            <a:extLst>
              <a:ext uri="{FF2B5EF4-FFF2-40B4-BE49-F238E27FC236}">
                <a16:creationId xmlns:a16="http://schemas.microsoft.com/office/drawing/2014/main" id="{6BCAEAD8-A6D3-45C2-BAD3-75E1655B7DD6}"/>
              </a:ext>
            </a:extLst>
          </p:cNvPr>
          <p:cNvSpPr>
            <a:spLocks noGrp="1"/>
          </p:cNvSpPr>
          <p:nvPr>
            <p:ph type="title"/>
          </p:nvPr>
        </p:nvSpPr>
        <p:spPr>
          <a:xfrm>
            <a:off x="346933" y="194604"/>
            <a:ext cx="7928508" cy="462759"/>
          </a:xfrm>
        </p:spPr>
        <p:txBody>
          <a:bodyPr/>
          <a:lstStyle/>
          <a:p>
            <a:r>
              <a:rPr lang="en-US" dirty="0">
                <a:solidFill>
                  <a:schemeClr val="tx1"/>
                </a:solidFill>
                <a:latin typeface="Arial" panose="020B0604020202020204" pitchFamily="34" charset="0"/>
                <a:cs typeface="Arial" panose="020B0604020202020204" pitchFamily="34" charset="0"/>
              </a:rPr>
              <a:t>Mental Models Create Task Cohesion</a:t>
            </a:r>
          </a:p>
        </p:txBody>
      </p:sp>
      <p:pic>
        <p:nvPicPr>
          <p:cNvPr id="3" name="Picture 2">
            <a:extLst>
              <a:ext uri="{FF2B5EF4-FFF2-40B4-BE49-F238E27FC236}">
                <a16:creationId xmlns:a16="http://schemas.microsoft.com/office/drawing/2014/main" id="{D0EE5C53-414E-2EB3-173D-0AAAE93C98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5295" y="1021625"/>
            <a:ext cx="9491429" cy="5253066"/>
          </a:xfrm>
          <a:prstGeom prst="rect">
            <a:avLst/>
          </a:prstGeom>
        </p:spPr>
      </p:pic>
      <p:sp>
        <p:nvSpPr>
          <p:cNvPr id="7" name="Text Placeholder 2">
            <a:extLst>
              <a:ext uri="{FF2B5EF4-FFF2-40B4-BE49-F238E27FC236}">
                <a16:creationId xmlns:a16="http://schemas.microsoft.com/office/drawing/2014/main" id="{DE5DD4F6-DAAB-29D3-9DCD-3D2F22DAFA66}"/>
              </a:ext>
            </a:extLst>
          </p:cNvPr>
          <p:cNvSpPr txBox="1">
            <a:spLocks/>
          </p:cNvSpPr>
          <p:nvPr/>
        </p:nvSpPr>
        <p:spPr>
          <a:xfrm>
            <a:off x="419877" y="1461792"/>
            <a:ext cx="2088655" cy="462759"/>
          </a:xfrm>
          <a:prstGeom prst="rect">
            <a:avLst/>
          </a:prstGeom>
        </p:spPr>
        <p:txBody>
          <a:bodyPr vert="horz" lIns="91440" tIns="0" rIns="91440" bIns="45720" rtlCol="0">
            <a:noAutofit/>
          </a:bodyPr>
          <a:lstStyle>
            <a:lvl1pPr marL="266700" indent="-266700" algn="l" defTabSz="685800" rtl="0" eaLnBrk="1" latinLnBrk="0" hangingPunct="1">
              <a:lnSpc>
                <a:spcPts val="2400"/>
              </a:lnSpc>
              <a:spcBef>
                <a:spcPts val="0"/>
              </a:spcBef>
              <a:spcAft>
                <a:spcPts val="600"/>
              </a:spcAft>
              <a:buClr>
                <a:srgbClr val="FF6C00"/>
              </a:buClr>
              <a:buFont typeface="Arial" panose="020B0604020202020204" pitchFamily="34" charset="0"/>
              <a:buChar char="•"/>
              <a:tabLst>
                <a:tab pos="266700" algn="l"/>
              </a:tabLst>
              <a:defRPr sz="1500" kern="1200">
                <a:solidFill>
                  <a:srgbClr val="53565A"/>
                </a:solidFill>
                <a:latin typeface="+mn-lt"/>
                <a:ea typeface="+mn-ea"/>
                <a:cs typeface="+mn-cs"/>
              </a:defRPr>
            </a:lvl1pPr>
            <a:lvl2pPr marL="5143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rgbClr val="53565A"/>
                </a:solidFill>
                <a:latin typeface="+mn-lt"/>
                <a:ea typeface="+mn-ea"/>
                <a:cs typeface="+mn-cs"/>
              </a:defRPr>
            </a:lvl2pPr>
            <a:lvl3pPr marL="8572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rgbClr val="53565A"/>
                </a:solidFill>
                <a:latin typeface="+mn-lt"/>
                <a:ea typeface="+mn-ea"/>
                <a:cs typeface="+mn-cs"/>
              </a:defRPr>
            </a:lvl3pPr>
            <a:lvl4pPr marL="12001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rgbClr val="53565A"/>
                </a:solidFill>
                <a:latin typeface="+mn-lt"/>
                <a:ea typeface="+mn-ea"/>
                <a:cs typeface="+mn-cs"/>
              </a:defRPr>
            </a:lvl4pPr>
            <a:lvl5pPr marL="15430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rgbClr val="53565A"/>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1400" dirty="0">
                <a:solidFill>
                  <a:schemeClr val="tx1"/>
                </a:solidFill>
              </a:rPr>
              <a:t>Anchoring needs to behavior, mental models cohesively tie JTBD, micro-task clusters together in a meaningful way. </a:t>
            </a:r>
          </a:p>
          <a:p>
            <a:pPr marL="0" indent="0">
              <a:buFont typeface="Arial" panose="020B0604020202020204" pitchFamily="34" charset="0"/>
              <a:buNone/>
            </a:pPr>
            <a:endParaRPr lang="en-US" sz="1400" dirty="0">
              <a:solidFill>
                <a:schemeClr val="tx1"/>
              </a:solidFill>
            </a:endParaRPr>
          </a:p>
        </p:txBody>
      </p:sp>
    </p:spTree>
    <p:extLst>
      <p:ext uri="{BB962C8B-B14F-4D97-AF65-F5344CB8AC3E}">
        <p14:creationId xmlns:p14="http://schemas.microsoft.com/office/powerpoint/2010/main" val="327910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393D24B-0DED-865A-962E-0FADE4CC72D6}"/>
              </a:ext>
            </a:extLst>
          </p:cNvPr>
          <p:cNvCxnSpPr>
            <a:cxnSpLocks/>
          </p:cNvCxnSpPr>
          <p:nvPr/>
        </p:nvCxnSpPr>
        <p:spPr>
          <a:xfrm>
            <a:off x="566442" y="3536834"/>
            <a:ext cx="2500439"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A6342766-5C1D-6AE4-49F7-A490DA494231}"/>
              </a:ext>
            </a:extLst>
          </p:cNvPr>
          <p:cNvSpPr txBox="1">
            <a:spLocks/>
          </p:cNvSpPr>
          <p:nvPr/>
        </p:nvSpPr>
        <p:spPr>
          <a:xfrm>
            <a:off x="491798" y="2177304"/>
            <a:ext cx="2728814" cy="462759"/>
          </a:xfrm>
          <a:prstGeom prst="rect">
            <a:avLst/>
          </a:prstGeom>
        </p:spPr>
        <p:txBody>
          <a:bodyPr vert="horz" lIns="91440" tIns="0" rIns="91440" bIns="45720" rtlCol="0">
            <a:noAutofit/>
          </a:bodyPr>
          <a:lstStyle>
            <a:lvl1pPr marL="266700" indent="-266700" algn="l" defTabSz="685800" rtl="0" eaLnBrk="1" latinLnBrk="0" hangingPunct="1">
              <a:lnSpc>
                <a:spcPts val="2400"/>
              </a:lnSpc>
              <a:spcBef>
                <a:spcPts val="0"/>
              </a:spcBef>
              <a:spcAft>
                <a:spcPts val="600"/>
              </a:spcAft>
              <a:buClr>
                <a:srgbClr val="FF6C00"/>
              </a:buClr>
              <a:buFont typeface="Arial" panose="020B0604020202020204" pitchFamily="34" charset="0"/>
              <a:buChar char="•"/>
              <a:tabLst>
                <a:tab pos="266700" algn="l"/>
              </a:tabLst>
              <a:defRPr sz="1500" kern="1200">
                <a:solidFill>
                  <a:srgbClr val="53565A"/>
                </a:solidFill>
                <a:latin typeface="+mn-lt"/>
                <a:ea typeface="+mn-ea"/>
                <a:cs typeface="+mn-cs"/>
              </a:defRPr>
            </a:lvl1pPr>
            <a:lvl2pPr marL="5143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rgbClr val="53565A"/>
                </a:solidFill>
                <a:latin typeface="+mn-lt"/>
                <a:ea typeface="+mn-ea"/>
                <a:cs typeface="+mn-cs"/>
              </a:defRPr>
            </a:lvl2pPr>
            <a:lvl3pPr marL="8572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rgbClr val="53565A"/>
                </a:solidFill>
                <a:latin typeface="+mn-lt"/>
                <a:ea typeface="+mn-ea"/>
                <a:cs typeface="+mn-cs"/>
              </a:defRPr>
            </a:lvl3pPr>
            <a:lvl4pPr marL="12001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rgbClr val="53565A"/>
                </a:solidFill>
                <a:latin typeface="+mn-lt"/>
                <a:ea typeface="+mn-ea"/>
                <a:cs typeface="+mn-cs"/>
              </a:defRPr>
            </a:lvl4pPr>
            <a:lvl5pPr marL="15430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rgbClr val="53565A"/>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1400" dirty="0">
                <a:solidFill>
                  <a:srgbClr val="A7A8AA"/>
                </a:solidFill>
              </a:rPr>
              <a:t>In the rush to implement,  mental models are shelved for agile approaches, resulting in Winchester houses.</a:t>
            </a:r>
          </a:p>
        </p:txBody>
      </p:sp>
      <p:sp>
        <p:nvSpPr>
          <p:cNvPr id="5" name="Text Placeholder 2">
            <a:extLst>
              <a:ext uri="{FF2B5EF4-FFF2-40B4-BE49-F238E27FC236}">
                <a16:creationId xmlns:a16="http://schemas.microsoft.com/office/drawing/2014/main" id="{C9299590-B3D7-38DA-8CD5-C30ED6E5E4EA}"/>
              </a:ext>
            </a:extLst>
          </p:cNvPr>
          <p:cNvSpPr txBox="1">
            <a:spLocks/>
          </p:cNvSpPr>
          <p:nvPr/>
        </p:nvSpPr>
        <p:spPr>
          <a:xfrm>
            <a:off x="491798" y="3654651"/>
            <a:ext cx="2728814" cy="462759"/>
          </a:xfrm>
          <a:prstGeom prst="rect">
            <a:avLst/>
          </a:prstGeom>
        </p:spPr>
        <p:txBody>
          <a:bodyPr vert="horz" lIns="91440" tIns="0" rIns="91440" bIns="45720" rtlCol="0">
            <a:noAutofit/>
          </a:bodyPr>
          <a:lstStyle>
            <a:lvl1pPr marL="266700" indent="-266700" algn="l" defTabSz="685800" rtl="0" eaLnBrk="1" latinLnBrk="0" hangingPunct="1">
              <a:lnSpc>
                <a:spcPts val="2400"/>
              </a:lnSpc>
              <a:spcBef>
                <a:spcPts val="0"/>
              </a:spcBef>
              <a:spcAft>
                <a:spcPts val="600"/>
              </a:spcAft>
              <a:buClr>
                <a:srgbClr val="FF6C00"/>
              </a:buClr>
              <a:buFont typeface="Arial" panose="020B0604020202020204" pitchFamily="34" charset="0"/>
              <a:buChar char="•"/>
              <a:tabLst>
                <a:tab pos="266700" algn="l"/>
              </a:tabLst>
              <a:defRPr sz="1500" kern="1200">
                <a:solidFill>
                  <a:srgbClr val="53565A"/>
                </a:solidFill>
                <a:latin typeface="+mn-lt"/>
                <a:ea typeface="+mn-ea"/>
                <a:cs typeface="+mn-cs"/>
              </a:defRPr>
            </a:lvl1pPr>
            <a:lvl2pPr marL="5143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rgbClr val="53565A"/>
                </a:solidFill>
                <a:latin typeface="+mn-lt"/>
                <a:ea typeface="+mn-ea"/>
                <a:cs typeface="+mn-cs"/>
              </a:defRPr>
            </a:lvl2pPr>
            <a:lvl3pPr marL="8572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rgbClr val="53565A"/>
                </a:solidFill>
                <a:latin typeface="+mn-lt"/>
                <a:ea typeface="+mn-ea"/>
                <a:cs typeface="+mn-cs"/>
              </a:defRPr>
            </a:lvl3pPr>
            <a:lvl4pPr marL="12001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rgbClr val="53565A"/>
                </a:solidFill>
                <a:latin typeface="+mn-lt"/>
                <a:ea typeface="+mn-ea"/>
                <a:cs typeface="+mn-cs"/>
              </a:defRPr>
            </a:lvl4pPr>
            <a:lvl5pPr marL="15430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rgbClr val="53565A"/>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1400" dirty="0">
                <a:solidFill>
                  <a:schemeClr val="tx1"/>
                </a:solidFill>
              </a:rPr>
              <a:t>Mental models anchor needs to behavior, cohesively mapping interlocking tasks necessary for success. </a:t>
            </a:r>
          </a:p>
        </p:txBody>
      </p:sp>
    </p:spTree>
    <p:extLst>
      <p:ext uri="{BB962C8B-B14F-4D97-AF65-F5344CB8AC3E}">
        <p14:creationId xmlns:p14="http://schemas.microsoft.com/office/powerpoint/2010/main" val="1788763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393D24B-0DED-865A-962E-0FADE4CC72D6}"/>
              </a:ext>
            </a:extLst>
          </p:cNvPr>
          <p:cNvCxnSpPr>
            <a:cxnSpLocks/>
          </p:cNvCxnSpPr>
          <p:nvPr/>
        </p:nvCxnSpPr>
        <p:spPr>
          <a:xfrm>
            <a:off x="566442" y="3536834"/>
            <a:ext cx="2500439"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 Placeholder 2">
            <a:extLst>
              <a:ext uri="{FF2B5EF4-FFF2-40B4-BE49-F238E27FC236}">
                <a16:creationId xmlns:a16="http://schemas.microsoft.com/office/drawing/2014/main" id="{2AC2B522-1F08-A891-59DE-7E2987D35E58}"/>
              </a:ext>
            </a:extLst>
          </p:cNvPr>
          <p:cNvSpPr txBox="1">
            <a:spLocks/>
          </p:cNvSpPr>
          <p:nvPr/>
        </p:nvSpPr>
        <p:spPr>
          <a:xfrm>
            <a:off x="482467" y="3142802"/>
            <a:ext cx="2876554" cy="462759"/>
          </a:xfrm>
          <a:prstGeom prst="rect">
            <a:avLst/>
          </a:prstGeom>
        </p:spPr>
        <p:txBody>
          <a:bodyPr vert="horz" lIns="91440" tIns="0" rIns="91440" bIns="45720" rtlCol="0">
            <a:noAutofit/>
          </a:bodyPr>
          <a:lstStyle>
            <a:lvl1pPr marL="266700" indent="-266700" algn="l" defTabSz="685800" rtl="0" eaLnBrk="1" latinLnBrk="0" hangingPunct="1">
              <a:lnSpc>
                <a:spcPts val="2400"/>
              </a:lnSpc>
              <a:spcBef>
                <a:spcPts val="0"/>
              </a:spcBef>
              <a:spcAft>
                <a:spcPts val="600"/>
              </a:spcAft>
              <a:buClr>
                <a:srgbClr val="FF6C00"/>
              </a:buClr>
              <a:buFont typeface="Arial" panose="020B0604020202020204" pitchFamily="34" charset="0"/>
              <a:buChar char="•"/>
              <a:tabLst>
                <a:tab pos="266700" algn="l"/>
              </a:tabLst>
              <a:defRPr sz="1500" kern="1200">
                <a:solidFill>
                  <a:srgbClr val="53565A"/>
                </a:solidFill>
                <a:latin typeface="+mn-lt"/>
                <a:ea typeface="+mn-ea"/>
                <a:cs typeface="+mn-cs"/>
              </a:defRPr>
            </a:lvl1pPr>
            <a:lvl2pPr marL="5143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rgbClr val="53565A"/>
                </a:solidFill>
                <a:latin typeface="+mn-lt"/>
                <a:ea typeface="+mn-ea"/>
                <a:cs typeface="+mn-cs"/>
              </a:defRPr>
            </a:lvl2pPr>
            <a:lvl3pPr marL="8572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rgbClr val="53565A"/>
                </a:solidFill>
                <a:latin typeface="+mn-lt"/>
                <a:ea typeface="+mn-ea"/>
                <a:cs typeface="+mn-cs"/>
              </a:defRPr>
            </a:lvl3pPr>
            <a:lvl4pPr marL="12001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rgbClr val="53565A"/>
                </a:solidFill>
                <a:latin typeface="+mn-lt"/>
                <a:ea typeface="+mn-ea"/>
                <a:cs typeface="+mn-cs"/>
              </a:defRPr>
            </a:lvl4pPr>
            <a:lvl5pPr marL="15430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rgbClr val="53565A"/>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1400" dirty="0">
                <a:solidFill>
                  <a:srgbClr val="FF6C00"/>
                </a:solidFill>
              </a:rPr>
              <a:t>3. HOW</a:t>
            </a:r>
          </a:p>
        </p:txBody>
      </p:sp>
    </p:spTree>
    <p:extLst>
      <p:ext uri="{BB962C8B-B14F-4D97-AF65-F5344CB8AC3E}">
        <p14:creationId xmlns:p14="http://schemas.microsoft.com/office/powerpoint/2010/main" val="1496027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393D24B-0DED-865A-962E-0FADE4CC72D6}"/>
              </a:ext>
            </a:extLst>
          </p:cNvPr>
          <p:cNvCxnSpPr>
            <a:cxnSpLocks/>
          </p:cNvCxnSpPr>
          <p:nvPr/>
        </p:nvCxnSpPr>
        <p:spPr>
          <a:xfrm>
            <a:off x="566442" y="3536834"/>
            <a:ext cx="2500439"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 Placeholder 2">
            <a:extLst>
              <a:ext uri="{FF2B5EF4-FFF2-40B4-BE49-F238E27FC236}">
                <a16:creationId xmlns:a16="http://schemas.microsoft.com/office/drawing/2014/main" id="{E18AC3C1-9010-63C7-3F7E-9D1DBAE55A07}"/>
              </a:ext>
            </a:extLst>
          </p:cNvPr>
          <p:cNvSpPr txBox="1">
            <a:spLocks/>
          </p:cNvSpPr>
          <p:nvPr/>
        </p:nvSpPr>
        <p:spPr>
          <a:xfrm>
            <a:off x="452254" y="2215440"/>
            <a:ext cx="2728814" cy="462759"/>
          </a:xfrm>
          <a:prstGeom prst="rect">
            <a:avLst/>
          </a:prstGeom>
        </p:spPr>
        <p:txBody>
          <a:bodyPr vert="horz" lIns="91440" tIns="0" rIns="91440" bIns="45720" rtlCol="0">
            <a:noAutofit/>
          </a:bodyPr>
          <a:lstStyle>
            <a:lvl1pPr marL="266700" indent="-266700" algn="l" defTabSz="685800" rtl="0" eaLnBrk="1" latinLnBrk="0" hangingPunct="1">
              <a:lnSpc>
                <a:spcPts val="2400"/>
              </a:lnSpc>
              <a:spcBef>
                <a:spcPts val="0"/>
              </a:spcBef>
              <a:spcAft>
                <a:spcPts val="600"/>
              </a:spcAft>
              <a:buClr>
                <a:srgbClr val="FF6C00"/>
              </a:buClr>
              <a:buFont typeface="Arial" panose="020B0604020202020204" pitchFamily="34" charset="0"/>
              <a:buChar char="•"/>
              <a:tabLst>
                <a:tab pos="266700" algn="l"/>
              </a:tabLst>
              <a:defRPr sz="1500" kern="1200">
                <a:solidFill>
                  <a:srgbClr val="53565A"/>
                </a:solidFill>
                <a:latin typeface="+mn-lt"/>
                <a:ea typeface="+mn-ea"/>
                <a:cs typeface="+mn-cs"/>
              </a:defRPr>
            </a:lvl1pPr>
            <a:lvl2pPr marL="5143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rgbClr val="53565A"/>
                </a:solidFill>
                <a:latin typeface="+mn-lt"/>
                <a:ea typeface="+mn-ea"/>
                <a:cs typeface="+mn-cs"/>
              </a:defRPr>
            </a:lvl2pPr>
            <a:lvl3pPr marL="8572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rgbClr val="53565A"/>
                </a:solidFill>
                <a:latin typeface="+mn-lt"/>
                <a:ea typeface="+mn-ea"/>
                <a:cs typeface="+mn-cs"/>
              </a:defRPr>
            </a:lvl3pPr>
            <a:lvl4pPr marL="12001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rgbClr val="53565A"/>
                </a:solidFill>
                <a:latin typeface="+mn-lt"/>
                <a:ea typeface="+mn-ea"/>
                <a:cs typeface="+mn-cs"/>
              </a:defRPr>
            </a:lvl4pPr>
            <a:lvl5pPr marL="15430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rgbClr val="53565A"/>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1400" dirty="0">
                <a:solidFill>
                  <a:schemeClr val="tx1"/>
                </a:solidFill>
              </a:rPr>
              <a:t>Findings embedded in tools break Fitts law for usability: they are too removed from the actual work. </a:t>
            </a:r>
          </a:p>
        </p:txBody>
      </p:sp>
    </p:spTree>
    <p:extLst>
      <p:ext uri="{BB962C8B-B14F-4D97-AF65-F5344CB8AC3E}">
        <p14:creationId xmlns:p14="http://schemas.microsoft.com/office/powerpoint/2010/main" val="1109260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3B64EED0-12FC-84ED-CA16-AE44C562B0FE}"/>
              </a:ext>
            </a:extLst>
          </p:cNvPr>
          <p:cNvSpPr/>
          <p:nvPr/>
        </p:nvSpPr>
        <p:spPr>
          <a:xfrm>
            <a:off x="606489" y="1894113"/>
            <a:ext cx="1455576" cy="475862"/>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Dovetail</a:t>
            </a:r>
          </a:p>
        </p:txBody>
      </p:sp>
      <p:sp>
        <p:nvSpPr>
          <p:cNvPr id="3" name="Rounded Rectangle 2">
            <a:extLst>
              <a:ext uri="{FF2B5EF4-FFF2-40B4-BE49-F238E27FC236}">
                <a16:creationId xmlns:a16="http://schemas.microsoft.com/office/drawing/2014/main" id="{04B0CEC4-D212-BEE9-0E56-E999DF77AA33}"/>
              </a:ext>
            </a:extLst>
          </p:cNvPr>
          <p:cNvSpPr/>
          <p:nvPr/>
        </p:nvSpPr>
        <p:spPr>
          <a:xfrm>
            <a:off x="606489" y="2773525"/>
            <a:ext cx="1455576" cy="475862"/>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Confluence</a:t>
            </a:r>
          </a:p>
        </p:txBody>
      </p:sp>
      <p:sp>
        <p:nvSpPr>
          <p:cNvPr id="4" name="Rounded Rectangle 3">
            <a:extLst>
              <a:ext uri="{FF2B5EF4-FFF2-40B4-BE49-F238E27FC236}">
                <a16:creationId xmlns:a16="http://schemas.microsoft.com/office/drawing/2014/main" id="{3EEB60E8-C931-26A8-AC0B-ED77287E4566}"/>
              </a:ext>
            </a:extLst>
          </p:cNvPr>
          <p:cNvSpPr/>
          <p:nvPr/>
        </p:nvSpPr>
        <p:spPr>
          <a:xfrm>
            <a:off x="606489" y="3652937"/>
            <a:ext cx="1455576" cy="475862"/>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Airtable</a:t>
            </a:r>
            <a:endParaRPr lang="en-US" dirty="0">
              <a:solidFill>
                <a:schemeClr val="tx1"/>
              </a:solidFill>
            </a:endParaRPr>
          </a:p>
        </p:txBody>
      </p:sp>
      <p:sp>
        <p:nvSpPr>
          <p:cNvPr id="5" name="Rounded Rectangle 4">
            <a:extLst>
              <a:ext uri="{FF2B5EF4-FFF2-40B4-BE49-F238E27FC236}">
                <a16:creationId xmlns:a16="http://schemas.microsoft.com/office/drawing/2014/main" id="{88061984-9652-5EFC-15D0-5ED0588ED591}"/>
              </a:ext>
            </a:extLst>
          </p:cNvPr>
          <p:cNvSpPr/>
          <p:nvPr/>
        </p:nvSpPr>
        <p:spPr>
          <a:xfrm>
            <a:off x="4527680" y="1831794"/>
            <a:ext cx="1455576" cy="2224175"/>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Jira</a:t>
            </a:r>
          </a:p>
        </p:txBody>
      </p:sp>
      <p:sp>
        <p:nvSpPr>
          <p:cNvPr id="16" name="Freeform 15">
            <a:extLst>
              <a:ext uri="{FF2B5EF4-FFF2-40B4-BE49-F238E27FC236}">
                <a16:creationId xmlns:a16="http://schemas.microsoft.com/office/drawing/2014/main" id="{91CA7722-7574-A003-B640-05E2D92FAE09}"/>
              </a:ext>
            </a:extLst>
          </p:cNvPr>
          <p:cNvSpPr/>
          <p:nvPr/>
        </p:nvSpPr>
        <p:spPr>
          <a:xfrm rot="5400000">
            <a:off x="2665047" y="1059023"/>
            <a:ext cx="940075" cy="2146041"/>
          </a:xfrm>
          <a:custGeom>
            <a:avLst/>
            <a:gdLst>
              <a:gd name="connsiteX0" fmla="*/ 777959 w 940075"/>
              <a:gd name="connsiteY0" fmla="*/ 0 h 1446245"/>
              <a:gd name="connsiteX1" fmla="*/ 777959 w 940075"/>
              <a:gd name="connsiteY1" fmla="*/ 0 h 1446245"/>
              <a:gd name="connsiteX2" fmla="*/ 693984 w 940075"/>
              <a:gd name="connsiteY2" fmla="*/ 9330 h 1446245"/>
              <a:gd name="connsiteX3" fmla="*/ 3519 w 940075"/>
              <a:gd name="connsiteY3" fmla="*/ 18661 h 1446245"/>
              <a:gd name="connsiteX4" fmla="*/ 50172 w 940075"/>
              <a:gd name="connsiteY4" fmla="*/ 37322 h 1446245"/>
              <a:gd name="connsiteX5" fmla="*/ 115486 w 940075"/>
              <a:gd name="connsiteY5" fmla="*/ 55983 h 1446245"/>
              <a:gd name="connsiteX6" fmla="*/ 180800 w 940075"/>
              <a:gd name="connsiteY6" fmla="*/ 83975 h 1446245"/>
              <a:gd name="connsiteX7" fmla="*/ 302098 w 940075"/>
              <a:gd name="connsiteY7" fmla="*/ 111967 h 1446245"/>
              <a:gd name="connsiteX8" fmla="*/ 376743 w 940075"/>
              <a:gd name="connsiteY8" fmla="*/ 139959 h 1446245"/>
              <a:gd name="connsiteX9" fmla="*/ 451388 w 940075"/>
              <a:gd name="connsiteY9" fmla="*/ 167951 h 1446245"/>
              <a:gd name="connsiteX10" fmla="*/ 488710 w 940075"/>
              <a:gd name="connsiteY10" fmla="*/ 177281 h 1446245"/>
              <a:gd name="connsiteX11" fmla="*/ 526033 w 940075"/>
              <a:gd name="connsiteY11" fmla="*/ 195943 h 1446245"/>
              <a:gd name="connsiteX12" fmla="*/ 815282 w 940075"/>
              <a:gd name="connsiteY12" fmla="*/ 214604 h 1446245"/>
              <a:gd name="connsiteX13" fmla="*/ 787290 w 940075"/>
              <a:gd name="connsiteY13" fmla="*/ 242596 h 1446245"/>
              <a:gd name="connsiteX14" fmla="*/ 749968 w 940075"/>
              <a:gd name="connsiteY14" fmla="*/ 261257 h 1446245"/>
              <a:gd name="connsiteX15" fmla="*/ 675323 w 940075"/>
              <a:gd name="connsiteY15" fmla="*/ 289249 h 1446245"/>
              <a:gd name="connsiteX16" fmla="*/ 572686 w 940075"/>
              <a:gd name="connsiteY16" fmla="*/ 326571 h 1446245"/>
              <a:gd name="connsiteX17" fmla="*/ 460719 w 940075"/>
              <a:gd name="connsiteY17" fmla="*/ 345232 h 1446245"/>
              <a:gd name="connsiteX18" fmla="*/ 414066 w 940075"/>
              <a:gd name="connsiteY18" fmla="*/ 354563 h 1446245"/>
              <a:gd name="connsiteX19" fmla="*/ 302098 w 940075"/>
              <a:gd name="connsiteY19" fmla="*/ 363894 h 1446245"/>
              <a:gd name="connsiteX20" fmla="*/ 255445 w 940075"/>
              <a:gd name="connsiteY20" fmla="*/ 373224 h 1446245"/>
              <a:gd name="connsiteX21" fmla="*/ 171470 w 940075"/>
              <a:gd name="connsiteY21" fmla="*/ 401216 h 1446245"/>
              <a:gd name="connsiteX22" fmla="*/ 143478 w 940075"/>
              <a:gd name="connsiteY22" fmla="*/ 410547 h 1446245"/>
              <a:gd name="connsiteX23" fmla="*/ 115486 w 940075"/>
              <a:gd name="connsiteY23" fmla="*/ 419877 h 1446245"/>
              <a:gd name="connsiteX24" fmla="*/ 880596 w 940075"/>
              <a:gd name="connsiteY24" fmla="*/ 438539 h 1446245"/>
              <a:gd name="connsiteX25" fmla="*/ 852604 w 940075"/>
              <a:gd name="connsiteY25" fmla="*/ 466530 h 1446245"/>
              <a:gd name="connsiteX26" fmla="*/ 815282 w 940075"/>
              <a:gd name="connsiteY26" fmla="*/ 485192 h 1446245"/>
              <a:gd name="connsiteX27" fmla="*/ 787290 w 940075"/>
              <a:gd name="connsiteY27" fmla="*/ 503853 h 1446245"/>
              <a:gd name="connsiteX28" fmla="*/ 740637 w 940075"/>
              <a:gd name="connsiteY28" fmla="*/ 513183 h 1446245"/>
              <a:gd name="connsiteX29" fmla="*/ 703315 w 940075"/>
              <a:gd name="connsiteY29" fmla="*/ 522514 h 1446245"/>
              <a:gd name="connsiteX30" fmla="*/ 600678 w 940075"/>
              <a:gd name="connsiteY30" fmla="*/ 550506 h 1446245"/>
              <a:gd name="connsiteX31" fmla="*/ 507372 w 940075"/>
              <a:gd name="connsiteY31" fmla="*/ 559836 h 1446245"/>
              <a:gd name="connsiteX32" fmla="*/ 470049 w 940075"/>
              <a:gd name="connsiteY32" fmla="*/ 578498 h 1446245"/>
              <a:gd name="connsiteX33" fmla="*/ 423396 w 940075"/>
              <a:gd name="connsiteY33" fmla="*/ 587828 h 1446245"/>
              <a:gd name="connsiteX34" fmla="*/ 386074 w 940075"/>
              <a:gd name="connsiteY34" fmla="*/ 597159 h 1446245"/>
              <a:gd name="connsiteX35" fmla="*/ 330090 w 940075"/>
              <a:gd name="connsiteY35" fmla="*/ 615820 h 1446245"/>
              <a:gd name="connsiteX36" fmla="*/ 274106 w 940075"/>
              <a:gd name="connsiteY36" fmla="*/ 634481 h 1446245"/>
              <a:gd name="connsiteX37" fmla="*/ 218123 w 940075"/>
              <a:gd name="connsiteY37" fmla="*/ 653143 h 1446245"/>
              <a:gd name="connsiteX38" fmla="*/ 171470 w 940075"/>
              <a:gd name="connsiteY38" fmla="*/ 662473 h 1446245"/>
              <a:gd name="connsiteX39" fmla="*/ 292768 w 940075"/>
              <a:gd name="connsiteY39" fmla="*/ 690465 h 1446245"/>
              <a:gd name="connsiteX40" fmla="*/ 386074 w 940075"/>
              <a:gd name="connsiteY40" fmla="*/ 699796 h 1446245"/>
              <a:gd name="connsiteX41" fmla="*/ 460719 w 940075"/>
              <a:gd name="connsiteY41" fmla="*/ 718457 h 1446245"/>
              <a:gd name="connsiteX42" fmla="*/ 591347 w 940075"/>
              <a:gd name="connsiteY42" fmla="*/ 737118 h 1446245"/>
              <a:gd name="connsiteX43" fmla="*/ 731306 w 940075"/>
              <a:gd name="connsiteY43" fmla="*/ 727788 h 1446245"/>
              <a:gd name="connsiteX44" fmla="*/ 805951 w 940075"/>
              <a:gd name="connsiteY44" fmla="*/ 709126 h 1446245"/>
              <a:gd name="connsiteX45" fmla="*/ 936580 w 940075"/>
              <a:gd name="connsiteY45" fmla="*/ 718457 h 1446245"/>
              <a:gd name="connsiteX46" fmla="*/ 927249 w 940075"/>
              <a:gd name="connsiteY46" fmla="*/ 746449 h 1446245"/>
              <a:gd name="connsiteX47" fmla="*/ 889927 w 940075"/>
              <a:gd name="connsiteY47" fmla="*/ 765110 h 1446245"/>
              <a:gd name="connsiteX48" fmla="*/ 852604 w 940075"/>
              <a:gd name="connsiteY48" fmla="*/ 774441 h 1446245"/>
              <a:gd name="connsiteX49" fmla="*/ 815282 w 940075"/>
              <a:gd name="connsiteY49" fmla="*/ 793102 h 1446245"/>
              <a:gd name="connsiteX50" fmla="*/ 740637 w 940075"/>
              <a:gd name="connsiteY50" fmla="*/ 811763 h 1446245"/>
              <a:gd name="connsiteX51" fmla="*/ 684653 w 940075"/>
              <a:gd name="connsiteY51" fmla="*/ 830424 h 1446245"/>
              <a:gd name="connsiteX52" fmla="*/ 628670 w 940075"/>
              <a:gd name="connsiteY52" fmla="*/ 839755 h 1446245"/>
              <a:gd name="connsiteX53" fmla="*/ 423396 w 940075"/>
              <a:gd name="connsiteY53" fmla="*/ 867747 h 1446245"/>
              <a:gd name="connsiteX54" fmla="*/ 330090 w 940075"/>
              <a:gd name="connsiteY54" fmla="*/ 877077 h 1446245"/>
              <a:gd name="connsiteX55" fmla="*/ 96825 w 940075"/>
              <a:gd name="connsiteY55" fmla="*/ 867747 h 1446245"/>
              <a:gd name="connsiteX56" fmla="*/ 171470 w 940075"/>
              <a:gd name="connsiteY56" fmla="*/ 886408 h 1446245"/>
              <a:gd name="connsiteX57" fmla="*/ 264776 w 940075"/>
              <a:gd name="connsiteY57" fmla="*/ 905069 h 1446245"/>
              <a:gd name="connsiteX58" fmla="*/ 302098 w 940075"/>
              <a:gd name="connsiteY58" fmla="*/ 914400 h 1446245"/>
              <a:gd name="connsiteX59" fmla="*/ 386074 w 940075"/>
              <a:gd name="connsiteY59" fmla="*/ 923730 h 1446245"/>
              <a:gd name="connsiteX60" fmla="*/ 442057 w 940075"/>
              <a:gd name="connsiteY60" fmla="*/ 933061 h 1446245"/>
              <a:gd name="connsiteX61" fmla="*/ 507372 w 940075"/>
              <a:gd name="connsiteY61" fmla="*/ 942392 h 1446245"/>
              <a:gd name="connsiteX62" fmla="*/ 554025 w 940075"/>
              <a:gd name="connsiteY62" fmla="*/ 951722 h 1446245"/>
              <a:gd name="connsiteX63" fmla="*/ 693984 w 940075"/>
              <a:gd name="connsiteY63" fmla="*/ 970383 h 1446245"/>
              <a:gd name="connsiteX64" fmla="*/ 749968 w 940075"/>
              <a:gd name="connsiteY64" fmla="*/ 979714 h 1446245"/>
              <a:gd name="connsiteX65" fmla="*/ 815282 w 940075"/>
              <a:gd name="connsiteY65" fmla="*/ 998375 h 1446245"/>
              <a:gd name="connsiteX66" fmla="*/ 880596 w 940075"/>
              <a:gd name="connsiteY66" fmla="*/ 1017036 h 1446245"/>
              <a:gd name="connsiteX67" fmla="*/ 824612 w 940075"/>
              <a:gd name="connsiteY67" fmla="*/ 1045028 h 1446245"/>
              <a:gd name="connsiteX68" fmla="*/ 768629 w 940075"/>
              <a:gd name="connsiteY68" fmla="*/ 1063690 h 1446245"/>
              <a:gd name="connsiteX69" fmla="*/ 712645 w 940075"/>
              <a:gd name="connsiteY69" fmla="*/ 1082351 h 1446245"/>
              <a:gd name="connsiteX70" fmla="*/ 656661 w 940075"/>
              <a:gd name="connsiteY70" fmla="*/ 1101012 h 1446245"/>
              <a:gd name="connsiteX71" fmla="*/ 628670 w 940075"/>
              <a:gd name="connsiteY71" fmla="*/ 1110343 h 1446245"/>
              <a:gd name="connsiteX72" fmla="*/ 591347 w 940075"/>
              <a:gd name="connsiteY72" fmla="*/ 1119673 h 1446245"/>
              <a:gd name="connsiteX73" fmla="*/ 507372 w 940075"/>
              <a:gd name="connsiteY73" fmla="*/ 1138334 h 1446245"/>
              <a:gd name="connsiteX74" fmla="*/ 404735 w 940075"/>
              <a:gd name="connsiteY74" fmla="*/ 1166326 h 1446245"/>
              <a:gd name="connsiteX75" fmla="*/ 218123 w 940075"/>
              <a:gd name="connsiteY75" fmla="*/ 1175657 h 1446245"/>
              <a:gd name="connsiteX76" fmla="*/ 171470 w 940075"/>
              <a:gd name="connsiteY76" fmla="*/ 1184988 h 1446245"/>
              <a:gd name="connsiteX77" fmla="*/ 115486 w 940075"/>
              <a:gd name="connsiteY77" fmla="*/ 1194318 h 1446245"/>
              <a:gd name="connsiteX78" fmla="*/ 87494 w 940075"/>
              <a:gd name="connsiteY78" fmla="*/ 1203649 h 1446245"/>
              <a:gd name="connsiteX79" fmla="*/ 124817 w 940075"/>
              <a:gd name="connsiteY79" fmla="*/ 1212979 h 1446245"/>
              <a:gd name="connsiteX80" fmla="*/ 180800 w 940075"/>
              <a:gd name="connsiteY80" fmla="*/ 1231641 h 1446245"/>
              <a:gd name="connsiteX81" fmla="*/ 339421 w 940075"/>
              <a:gd name="connsiteY81" fmla="*/ 1250302 h 1446245"/>
              <a:gd name="connsiteX82" fmla="*/ 423396 w 940075"/>
              <a:gd name="connsiteY82" fmla="*/ 1259632 h 1446245"/>
              <a:gd name="connsiteX83" fmla="*/ 665992 w 940075"/>
              <a:gd name="connsiteY83" fmla="*/ 1268963 h 1446245"/>
              <a:gd name="connsiteX84" fmla="*/ 908588 w 940075"/>
              <a:gd name="connsiteY84" fmla="*/ 1268963 h 1446245"/>
              <a:gd name="connsiteX85" fmla="*/ 861935 w 940075"/>
              <a:gd name="connsiteY85" fmla="*/ 1278294 h 1446245"/>
              <a:gd name="connsiteX86" fmla="*/ 805951 w 940075"/>
              <a:gd name="connsiteY86" fmla="*/ 1287624 h 1446245"/>
              <a:gd name="connsiteX87" fmla="*/ 721976 w 940075"/>
              <a:gd name="connsiteY87" fmla="*/ 1296955 h 1446245"/>
              <a:gd name="connsiteX88" fmla="*/ 647331 w 940075"/>
              <a:gd name="connsiteY88" fmla="*/ 1306285 h 1446245"/>
              <a:gd name="connsiteX89" fmla="*/ 554025 w 940075"/>
              <a:gd name="connsiteY89" fmla="*/ 1315616 h 1446245"/>
              <a:gd name="connsiteX90" fmla="*/ 507372 w 940075"/>
              <a:gd name="connsiteY90" fmla="*/ 1324947 h 1446245"/>
              <a:gd name="connsiteX91" fmla="*/ 451388 w 940075"/>
              <a:gd name="connsiteY91" fmla="*/ 1343608 h 1446245"/>
              <a:gd name="connsiteX92" fmla="*/ 442057 w 940075"/>
              <a:gd name="connsiteY92" fmla="*/ 1371600 h 1446245"/>
              <a:gd name="connsiteX93" fmla="*/ 404735 w 940075"/>
              <a:gd name="connsiteY93" fmla="*/ 1418253 h 1446245"/>
              <a:gd name="connsiteX94" fmla="*/ 423396 w 940075"/>
              <a:gd name="connsiteY94" fmla="*/ 1446245 h 1446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40075" h="1446245">
                <a:moveTo>
                  <a:pt x="777959" y="0"/>
                </a:moveTo>
                <a:lnTo>
                  <a:pt x="777959" y="0"/>
                </a:lnTo>
                <a:cubicBezTo>
                  <a:pt x="749967" y="3110"/>
                  <a:pt x="722140" y="8652"/>
                  <a:pt x="693984" y="9330"/>
                </a:cubicBezTo>
                <a:cubicBezTo>
                  <a:pt x="463875" y="14875"/>
                  <a:pt x="233478" y="8663"/>
                  <a:pt x="3519" y="18661"/>
                </a:cubicBezTo>
                <a:cubicBezTo>
                  <a:pt x="-13214" y="19389"/>
                  <a:pt x="34283" y="32026"/>
                  <a:pt x="50172" y="37322"/>
                </a:cubicBezTo>
                <a:cubicBezTo>
                  <a:pt x="71653" y="44482"/>
                  <a:pt x="93798" y="49477"/>
                  <a:pt x="115486" y="55983"/>
                </a:cubicBezTo>
                <a:cubicBezTo>
                  <a:pt x="278555" y="104904"/>
                  <a:pt x="-37682" y="11148"/>
                  <a:pt x="180800" y="83975"/>
                </a:cubicBezTo>
                <a:cubicBezTo>
                  <a:pt x="214556" y="95227"/>
                  <a:pt x="265093" y="104566"/>
                  <a:pt x="302098" y="111967"/>
                </a:cubicBezTo>
                <a:cubicBezTo>
                  <a:pt x="348178" y="142686"/>
                  <a:pt x="312175" y="123816"/>
                  <a:pt x="376743" y="139959"/>
                </a:cubicBezTo>
                <a:cubicBezTo>
                  <a:pt x="402946" y="146510"/>
                  <a:pt x="425707" y="159391"/>
                  <a:pt x="451388" y="167951"/>
                </a:cubicBezTo>
                <a:cubicBezTo>
                  <a:pt x="463553" y="172006"/>
                  <a:pt x="476269" y="174171"/>
                  <a:pt x="488710" y="177281"/>
                </a:cubicBezTo>
                <a:cubicBezTo>
                  <a:pt x="501151" y="183502"/>
                  <a:pt x="513248" y="190464"/>
                  <a:pt x="526033" y="195943"/>
                </a:cubicBezTo>
                <a:cubicBezTo>
                  <a:pt x="609861" y="231869"/>
                  <a:pt x="781941" y="213413"/>
                  <a:pt x="815282" y="214604"/>
                </a:cubicBezTo>
                <a:cubicBezTo>
                  <a:pt x="805951" y="223935"/>
                  <a:pt x="798028" y="234926"/>
                  <a:pt x="787290" y="242596"/>
                </a:cubicBezTo>
                <a:cubicBezTo>
                  <a:pt x="775972" y="250681"/>
                  <a:pt x="762678" y="255608"/>
                  <a:pt x="749968" y="261257"/>
                </a:cubicBezTo>
                <a:cubicBezTo>
                  <a:pt x="685061" y="290104"/>
                  <a:pt x="724561" y="270785"/>
                  <a:pt x="675323" y="289249"/>
                </a:cubicBezTo>
                <a:cubicBezTo>
                  <a:pt x="651574" y="298155"/>
                  <a:pt x="596210" y="322650"/>
                  <a:pt x="572686" y="326571"/>
                </a:cubicBezTo>
                <a:cubicBezTo>
                  <a:pt x="535364" y="332791"/>
                  <a:pt x="497821" y="337811"/>
                  <a:pt x="460719" y="345232"/>
                </a:cubicBezTo>
                <a:cubicBezTo>
                  <a:pt x="445168" y="348342"/>
                  <a:pt x="429816" y="352710"/>
                  <a:pt x="414066" y="354563"/>
                </a:cubicBezTo>
                <a:cubicBezTo>
                  <a:pt x="376870" y="358939"/>
                  <a:pt x="339421" y="360784"/>
                  <a:pt x="302098" y="363894"/>
                </a:cubicBezTo>
                <a:cubicBezTo>
                  <a:pt x="286547" y="367004"/>
                  <a:pt x="270745" y="369051"/>
                  <a:pt x="255445" y="373224"/>
                </a:cubicBezTo>
                <a:cubicBezTo>
                  <a:pt x="255410" y="373233"/>
                  <a:pt x="185483" y="396545"/>
                  <a:pt x="171470" y="401216"/>
                </a:cubicBezTo>
                <a:lnTo>
                  <a:pt x="143478" y="410547"/>
                </a:lnTo>
                <a:lnTo>
                  <a:pt x="115486" y="419877"/>
                </a:lnTo>
                <a:cubicBezTo>
                  <a:pt x="380850" y="508335"/>
                  <a:pt x="27281" y="393628"/>
                  <a:pt x="880596" y="438539"/>
                </a:cubicBezTo>
                <a:cubicBezTo>
                  <a:pt x="893773" y="439233"/>
                  <a:pt x="863341" y="458860"/>
                  <a:pt x="852604" y="466530"/>
                </a:cubicBezTo>
                <a:cubicBezTo>
                  <a:pt x="841286" y="474615"/>
                  <a:pt x="827359" y="478291"/>
                  <a:pt x="815282" y="485192"/>
                </a:cubicBezTo>
                <a:cubicBezTo>
                  <a:pt x="805546" y="490756"/>
                  <a:pt x="797790" y="499916"/>
                  <a:pt x="787290" y="503853"/>
                </a:cubicBezTo>
                <a:cubicBezTo>
                  <a:pt x="772441" y="509421"/>
                  <a:pt x="756118" y="509743"/>
                  <a:pt x="740637" y="513183"/>
                </a:cubicBezTo>
                <a:cubicBezTo>
                  <a:pt x="728119" y="515965"/>
                  <a:pt x="715645" y="518991"/>
                  <a:pt x="703315" y="522514"/>
                </a:cubicBezTo>
                <a:cubicBezTo>
                  <a:pt x="663651" y="533847"/>
                  <a:pt x="651854" y="545389"/>
                  <a:pt x="600678" y="550506"/>
                </a:cubicBezTo>
                <a:lnTo>
                  <a:pt x="507372" y="559836"/>
                </a:lnTo>
                <a:cubicBezTo>
                  <a:pt x="494931" y="566057"/>
                  <a:pt x="483245" y="574099"/>
                  <a:pt x="470049" y="578498"/>
                </a:cubicBezTo>
                <a:cubicBezTo>
                  <a:pt x="455004" y="583513"/>
                  <a:pt x="438877" y="584388"/>
                  <a:pt x="423396" y="587828"/>
                </a:cubicBezTo>
                <a:cubicBezTo>
                  <a:pt x="410878" y="590610"/>
                  <a:pt x="398357" y="593474"/>
                  <a:pt x="386074" y="597159"/>
                </a:cubicBezTo>
                <a:cubicBezTo>
                  <a:pt x="367233" y="602811"/>
                  <a:pt x="348751" y="609600"/>
                  <a:pt x="330090" y="615820"/>
                </a:cubicBezTo>
                <a:lnTo>
                  <a:pt x="274106" y="634481"/>
                </a:lnTo>
                <a:cubicBezTo>
                  <a:pt x="274102" y="634482"/>
                  <a:pt x="218126" y="653142"/>
                  <a:pt x="218123" y="653143"/>
                </a:cubicBezTo>
                <a:lnTo>
                  <a:pt x="171470" y="662473"/>
                </a:lnTo>
                <a:cubicBezTo>
                  <a:pt x="215872" y="677275"/>
                  <a:pt x="233931" y="684581"/>
                  <a:pt x="292768" y="690465"/>
                </a:cubicBezTo>
                <a:lnTo>
                  <a:pt x="386074" y="699796"/>
                </a:lnTo>
                <a:cubicBezTo>
                  <a:pt x="410956" y="706016"/>
                  <a:pt x="435228" y="715625"/>
                  <a:pt x="460719" y="718457"/>
                </a:cubicBezTo>
                <a:cubicBezTo>
                  <a:pt x="560456" y="729539"/>
                  <a:pt x="517077" y="722265"/>
                  <a:pt x="591347" y="737118"/>
                </a:cubicBezTo>
                <a:cubicBezTo>
                  <a:pt x="638000" y="734008"/>
                  <a:pt x="684942" y="733835"/>
                  <a:pt x="731306" y="727788"/>
                </a:cubicBezTo>
                <a:cubicBezTo>
                  <a:pt x="756738" y="724471"/>
                  <a:pt x="805951" y="709126"/>
                  <a:pt x="805951" y="709126"/>
                </a:cubicBezTo>
                <a:cubicBezTo>
                  <a:pt x="849494" y="712236"/>
                  <a:pt x="894857" y="705619"/>
                  <a:pt x="936580" y="718457"/>
                </a:cubicBezTo>
                <a:cubicBezTo>
                  <a:pt x="945980" y="721349"/>
                  <a:pt x="934204" y="739494"/>
                  <a:pt x="927249" y="746449"/>
                </a:cubicBezTo>
                <a:cubicBezTo>
                  <a:pt x="917414" y="756284"/>
                  <a:pt x="902950" y="760226"/>
                  <a:pt x="889927" y="765110"/>
                </a:cubicBezTo>
                <a:cubicBezTo>
                  <a:pt x="877920" y="769613"/>
                  <a:pt x="864611" y="769938"/>
                  <a:pt x="852604" y="774441"/>
                </a:cubicBezTo>
                <a:cubicBezTo>
                  <a:pt x="839581" y="779325"/>
                  <a:pt x="828067" y="787623"/>
                  <a:pt x="815282" y="793102"/>
                </a:cubicBezTo>
                <a:cubicBezTo>
                  <a:pt x="782258" y="807255"/>
                  <a:pt x="780788" y="800813"/>
                  <a:pt x="740637" y="811763"/>
                </a:cubicBezTo>
                <a:cubicBezTo>
                  <a:pt x="721659" y="816939"/>
                  <a:pt x="703736" y="825653"/>
                  <a:pt x="684653" y="830424"/>
                </a:cubicBezTo>
                <a:cubicBezTo>
                  <a:pt x="666299" y="835012"/>
                  <a:pt x="647379" y="836949"/>
                  <a:pt x="628670" y="839755"/>
                </a:cubicBezTo>
                <a:cubicBezTo>
                  <a:pt x="575916" y="847668"/>
                  <a:pt x="483139" y="861109"/>
                  <a:pt x="423396" y="867747"/>
                </a:cubicBezTo>
                <a:cubicBezTo>
                  <a:pt x="392330" y="871199"/>
                  <a:pt x="361192" y="873967"/>
                  <a:pt x="330090" y="877077"/>
                </a:cubicBezTo>
                <a:cubicBezTo>
                  <a:pt x="252335" y="873967"/>
                  <a:pt x="174508" y="863177"/>
                  <a:pt x="96825" y="867747"/>
                </a:cubicBezTo>
                <a:cubicBezTo>
                  <a:pt x="71222" y="869253"/>
                  <a:pt x="147139" y="878297"/>
                  <a:pt x="171470" y="886408"/>
                </a:cubicBezTo>
                <a:cubicBezTo>
                  <a:pt x="228956" y="905571"/>
                  <a:pt x="170425" y="887915"/>
                  <a:pt x="264776" y="905069"/>
                </a:cubicBezTo>
                <a:cubicBezTo>
                  <a:pt x="277393" y="907363"/>
                  <a:pt x="289424" y="912450"/>
                  <a:pt x="302098" y="914400"/>
                </a:cubicBezTo>
                <a:cubicBezTo>
                  <a:pt x="329935" y="918683"/>
                  <a:pt x="358157" y="920008"/>
                  <a:pt x="386074" y="923730"/>
                </a:cubicBezTo>
                <a:cubicBezTo>
                  <a:pt x="404826" y="926230"/>
                  <a:pt x="423359" y="930184"/>
                  <a:pt x="442057" y="933061"/>
                </a:cubicBezTo>
                <a:cubicBezTo>
                  <a:pt x="463794" y="936405"/>
                  <a:pt x="485679" y="938776"/>
                  <a:pt x="507372" y="942392"/>
                </a:cubicBezTo>
                <a:cubicBezTo>
                  <a:pt x="523015" y="944999"/>
                  <a:pt x="538382" y="949115"/>
                  <a:pt x="554025" y="951722"/>
                </a:cubicBezTo>
                <a:cubicBezTo>
                  <a:pt x="617534" y="962307"/>
                  <a:pt x="627878" y="960939"/>
                  <a:pt x="693984" y="970383"/>
                </a:cubicBezTo>
                <a:cubicBezTo>
                  <a:pt x="712713" y="973058"/>
                  <a:pt x="731307" y="976604"/>
                  <a:pt x="749968" y="979714"/>
                </a:cubicBezTo>
                <a:cubicBezTo>
                  <a:pt x="817074" y="1002084"/>
                  <a:pt x="733278" y="974946"/>
                  <a:pt x="815282" y="998375"/>
                </a:cubicBezTo>
                <a:cubicBezTo>
                  <a:pt x="908993" y="1025149"/>
                  <a:pt x="763908" y="987866"/>
                  <a:pt x="880596" y="1017036"/>
                </a:cubicBezTo>
                <a:cubicBezTo>
                  <a:pt x="850620" y="1047014"/>
                  <a:pt x="873746" y="1030288"/>
                  <a:pt x="824612" y="1045028"/>
                </a:cubicBezTo>
                <a:cubicBezTo>
                  <a:pt x="805771" y="1050680"/>
                  <a:pt x="787290" y="1057470"/>
                  <a:pt x="768629" y="1063690"/>
                </a:cubicBezTo>
                <a:lnTo>
                  <a:pt x="712645" y="1082351"/>
                </a:lnTo>
                <a:lnTo>
                  <a:pt x="656661" y="1101012"/>
                </a:lnTo>
                <a:cubicBezTo>
                  <a:pt x="647331" y="1104122"/>
                  <a:pt x="638211" y="1107958"/>
                  <a:pt x="628670" y="1110343"/>
                </a:cubicBezTo>
                <a:cubicBezTo>
                  <a:pt x="616229" y="1113453"/>
                  <a:pt x="603865" y="1116891"/>
                  <a:pt x="591347" y="1119673"/>
                </a:cubicBezTo>
                <a:cubicBezTo>
                  <a:pt x="557122" y="1127278"/>
                  <a:pt x="539863" y="1128587"/>
                  <a:pt x="507372" y="1138334"/>
                </a:cubicBezTo>
                <a:cubicBezTo>
                  <a:pt x="470187" y="1149490"/>
                  <a:pt x="443392" y="1163234"/>
                  <a:pt x="404735" y="1166326"/>
                </a:cubicBezTo>
                <a:cubicBezTo>
                  <a:pt x="342652" y="1171293"/>
                  <a:pt x="280327" y="1172547"/>
                  <a:pt x="218123" y="1175657"/>
                </a:cubicBezTo>
                <a:lnTo>
                  <a:pt x="171470" y="1184988"/>
                </a:lnTo>
                <a:cubicBezTo>
                  <a:pt x="152856" y="1188372"/>
                  <a:pt x="133954" y="1190214"/>
                  <a:pt x="115486" y="1194318"/>
                </a:cubicBezTo>
                <a:cubicBezTo>
                  <a:pt x="105885" y="1196452"/>
                  <a:pt x="96825" y="1200539"/>
                  <a:pt x="87494" y="1203649"/>
                </a:cubicBezTo>
                <a:cubicBezTo>
                  <a:pt x="99935" y="1206759"/>
                  <a:pt x="112534" y="1209294"/>
                  <a:pt x="124817" y="1212979"/>
                </a:cubicBezTo>
                <a:cubicBezTo>
                  <a:pt x="143658" y="1218631"/>
                  <a:pt x="161327" y="1228859"/>
                  <a:pt x="180800" y="1231641"/>
                </a:cubicBezTo>
                <a:cubicBezTo>
                  <a:pt x="288397" y="1247011"/>
                  <a:pt x="208117" y="1236481"/>
                  <a:pt x="339421" y="1250302"/>
                </a:cubicBezTo>
                <a:cubicBezTo>
                  <a:pt x="367430" y="1253250"/>
                  <a:pt x="395278" y="1258025"/>
                  <a:pt x="423396" y="1259632"/>
                </a:cubicBezTo>
                <a:cubicBezTo>
                  <a:pt x="504189" y="1264249"/>
                  <a:pt x="585127" y="1265853"/>
                  <a:pt x="665992" y="1268963"/>
                </a:cubicBezTo>
                <a:cubicBezTo>
                  <a:pt x="834633" y="1290044"/>
                  <a:pt x="629828" y="1268963"/>
                  <a:pt x="908588" y="1268963"/>
                </a:cubicBezTo>
                <a:cubicBezTo>
                  <a:pt x="924447" y="1268963"/>
                  <a:pt x="877538" y="1275457"/>
                  <a:pt x="861935" y="1278294"/>
                </a:cubicBezTo>
                <a:cubicBezTo>
                  <a:pt x="843321" y="1281678"/>
                  <a:pt x="824704" y="1285124"/>
                  <a:pt x="805951" y="1287624"/>
                </a:cubicBezTo>
                <a:cubicBezTo>
                  <a:pt x="778034" y="1291346"/>
                  <a:pt x="749947" y="1293664"/>
                  <a:pt x="721976" y="1296955"/>
                </a:cubicBezTo>
                <a:lnTo>
                  <a:pt x="647331" y="1306285"/>
                </a:lnTo>
                <a:cubicBezTo>
                  <a:pt x="616265" y="1309737"/>
                  <a:pt x="585008" y="1311485"/>
                  <a:pt x="554025" y="1315616"/>
                </a:cubicBezTo>
                <a:cubicBezTo>
                  <a:pt x="538305" y="1317712"/>
                  <a:pt x="522672" y="1320774"/>
                  <a:pt x="507372" y="1324947"/>
                </a:cubicBezTo>
                <a:cubicBezTo>
                  <a:pt x="488394" y="1330123"/>
                  <a:pt x="451388" y="1343608"/>
                  <a:pt x="451388" y="1343608"/>
                </a:cubicBezTo>
                <a:cubicBezTo>
                  <a:pt x="448278" y="1352939"/>
                  <a:pt x="448201" y="1363920"/>
                  <a:pt x="442057" y="1371600"/>
                </a:cubicBezTo>
                <a:cubicBezTo>
                  <a:pt x="393823" y="1431893"/>
                  <a:pt x="428189" y="1347893"/>
                  <a:pt x="404735" y="1418253"/>
                </a:cubicBezTo>
                <a:lnTo>
                  <a:pt x="423396" y="1446245"/>
                </a:lnTo>
              </a:path>
            </a:pathLst>
          </a:cu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3DEAECD5-8229-4459-5FF6-FEF2EDB04A60}"/>
              </a:ext>
            </a:extLst>
          </p:cNvPr>
          <p:cNvSpPr/>
          <p:nvPr/>
        </p:nvSpPr>
        <p:spPr>
          <a:xfrm rot="5400000">
            <a:off x="2665047" y="1999098"/>
            <a:ext cx="940075" cy="2146041"/>
          </a:xfrm>
          <a:custGeom>
            <a:avLst/>
            <a:gdLst>
              <a:gd name="connsiteX0" fmla="*/ 777959 w 940075"/>
              <a:gd name="connsiteY0" fmla="*/ 0 h 1446245"/>
              <a:gd name="connsiteX1" fmla="*/ 777959 w 940075"/>
              <a:gd name="connsiteY1" fmla="*/ 0 h 1446245"/>
              <a:gd name="connsiteX2" fmla="*/ 693984 w 940075"/>
              <a:gd name="connsiteY2" fmla="*/ 9330 h 1446245"/>
              <a:gd name="connsiteX3" fmla="*/ 3519 w 940075"/>
              <a:gd name="connsiteY3" fmla="*/ 18661 h 1446245"/>
              <a:gd name="connsiteX4" fmla="*/ 50172 w 940075"/>
              <a:gd name="connsiteY4" fmla="*/ 37322 h 1446245"/>
              <a:gd name="connsiteX5" fmla="*/ 115486 w 940075"/>
              <a:gd name="connsiteY5" fmla="*/ 55983 h 1446245"/>
              <a:gd name="connsiteX6" fmla="*/ 180800 w 940075"/>
              <a:gd name="connsiteY6" fmla="*/ 83975 h 1446245"/>
              <a:gd name="connsiteX7" fmla="*/ 302098 w 940075"/>
              <a:gd name="connsiteY7" fmla="*/ 111967 h 1446245"/>
              <a:gd name="connsiteX8" fmla="*/ 376743 w 940075"/>
              <a:gd name="connsiteY8" fmla="*/ 139959 h 1446245"/>
              <a:gd name="connsiteX9" fmla="*/ 451388 w 940075"/>
              <a:gd name="connsiteY9" fmla="*/ 167951 h 1446245"/>
              <a:gd name="connsiteX10" fmla="*/ 488710 w 940075"/>
              <a:gd name="connsiteY10" fmla="*/ 177281 h 1446245"/>
              <a:gd name="connsiteX11" fmla="*/ 526033 w 940075"/>
              <a:gd name="connsiteY11" fmla="*/ 195943 h 1446245"/>
              <a:gd name="connsiteX12" fmla="*/ 815282 w 940075"/>
              <a:gd name="connsiteY12" fmla="*/ 214604 h 1446245"/>
              <a:gd name="connsiteX13" fmla="*/ 787290 w 940075"/>
              <a:gd name="connsiteY13" fmla="*/ 242596 h 1446245"/>
              <a:gd name="connsiteX14" fmla="*/ 749968 w 940075"/>
              <a:gd name="connsiteY14" fmla="*/ 261257 h 1446245"/>
              <a:gd name="connsiteX15" fmla="*/ 675323 w 940075"/>
              <a:gd name="connsiteY15" fmla="*/ 289249 h 1446245"/>
              <a:gd name="connsiteX16" fmla="*/ 572686 w 940075"/>
              <a:gd name="connsiteY16" fmla="*/ 326571 h 1446245"/>
              <a:gd name="connsiteX17" fmla="*/ 460719 w 940075"/>
              <a:gd name="connsiteY17" fmla="*/ 345232 h 1446245"/>
              <a:gd name="connsiteX18" fmla="*/ 414066 w 940075"/>
              <a:gd name="connsiteY18" fmla="*/ 354563 h 1446245"/>
              <a:gd name="connsiteX19" fmla="*/ 302098 w 940075"/>
              <a:gd name="connsiteY19" fmla="*/ 363894 h 1446245"/>
              <a:gd name="connsiteX20" fmla="*/ 255445 w 940075"/>
              <a:gd name="connsiteY20" fmla="*/ 373224 h 1446245"/>
              <a:gd name="connsiteX21" fmla="*/ 171470 w 940075"/>
              <a:gd name="connsiteY21" fmla="*/ 401216 h 1446245"/>
              <a:gd name="connsiteX22" fmla="*/ 143478 w 940075"/>
              <a:gd name="connsiteY22" fmla="*/ 410547 h 1446245"/>
              <a:gd name="connsiteX23" fmla="*/ 115486 w 940075"/>
              <a:gd name="connsiteY23" fmla="*/ 419877 h 1446245"/>
              <a:gd name="connsiteX24" fmla="*/ 880596 w 940075"/>
              <a:gd name="connsiteY24" fmla="*/ 438539 h 1446245"/>
              <a:gd name="connsiteX25" fmla="*/ 852604 w 940075"/>
              <a:gd name="connsiteY25" fmla="*/ 466530 h 1446245"/>
              <a:gd name="connsiteX26" fmla="*/ 815282 w 940075"/>
              <a:gd name="connsiteY26" fmla="*/ 485192 h 1446245"/>
              <a:gd name="connsiteX27" fmla="*/ 787290 w 940075"/>
              <a:gd name="connsiteY27" fmla="*/ 503853 h 1446245"/>
              <a:gd name="connsiteX28" fmla="*/ 740637 w 940075"/>
              <a:gd name="connsiteY28" fmla="*/ 513183 h 1446245"/>
              <a:gd name="connsiteX29" fmla="*/ 703315 w 940075"/>
              <a:gd name="connsiteY29" fmla="*/ 522514 h 1446245"/>
              <a:gd name="connsiteX30" fmla="*/ 600678 w 940075"/>
              <a:gd name="connsiteY30" fmla="*/ 550506 h 1446245"/>
              <a:gd name="connsiteX31" fmla="*/ 507372 w 940075"/>
              <a:gd name="connsiteY31" fmla="*/ 559836 h 1446245"/>
              <a:gd name="connsiteX32" fmla="*/ 470049 w 940075"/>
              <a:gd name="connsiteY32" fmla="*/ 578498 h 1446245"/>
              <a:gd name="connsiteX33" fmla="*/ 423396 w 940075"/>
              <a:gd name="connsiteY33" fmla="*/ 587828 h 1446245"/>
              <a:gd name="connsiteX34" fmla="*/ 386074 w 940075"/>
              <a:gd name="connsiteY34" fmla="*/ 597159 h 1446245"/>
              <a:gd name="connsiteX35" fmla="*/ 330090 w 940075"/>
              <a:gd name="connsiteY35" fmla="*/ 615820 h 1446245"/>
              <a:gd name="connsiteX36" fmla="*/ 274106 w 940075"/>
              <a:gd name="connsiteY36" fmla="*/ 634481 h 1446245"/>
              <a:gd name="connsiteX37" fmla="*/ 218123 w 940075"/>
              <a:gd name="connsiteY37" fmla="*/ 653143 h 1446245"/>
              <a:gd name="connsiteX38" fmla="*/ 171470 w 940075"/>
              <a:gd name="connsiteY38" fmla="*/ 662473 h 1446245"/>
              <a:gd name="connsiteX39" fmla="*/ 292768 w 940075"/>
              <a:gd name="connsiteY39" fmla="*/ 690465 h 1446245"/>
              <a:gd name="connsiteX40" fmla="*/ 386074 w 940075"/>
              <a:gd name="connsiteY40" fmla="*/ 699796 h 1446245"/>
              <a:gd name="connsiteX41" fmla="*/ 460719 w 940075"/>
              <a:gd name="connsiteY41" fmla="*/ 718457 h 1446245"/>
              <a:gd name="connsiteX42" fmla="*/ 591347 w 940075"/>
              <a:gd name="connsiteY42" fmla="*/ 737118 h 1446245"/>
              <a:gd name="connsiteX43" fmla="*/ 731306 w 940075"/>
              <a:gd name="connsiteY43" fmla="*/ 727788 h 1446245"/>
              <a:gd name="connsiteX44" fmla="*/ 805951 w 940075"/>
              <a:gd name="connsiteY44" fmla="*/ 709126 h 1446245"/>
              <a:gd name="connsiteX45" fmla="*/ 936580 w 940075"/>
              <a:gd name="connsiteY45" fmla="*/ 718457 h 1446245"/>
              <a:gd name="connsiteX46" fmla="*/ 927249 w 940075"/>
              <a:gd name="connsiteY46" fmla="*/ 746449 h 1446245"/>
              <a:gd name="connsiteX47" fmla="*/ 889927 w 940075"/>
              <a:gd name="connsiteY47" fmla="*/ 765110 h 1446245"/>
              <a:gd name="connsiteX48" fmla="*/ 852604 w 940075"/>
              <a:gd name="connsiteY48" fmla="*/ 774441 h 1446245"/>
              <a:gd name="connsiteX49" fmla="*/ 815282 w 940075"/>
              <a:gd name="connsiteY49" fmla="*/ 793102 h 1446245"/>
              <a:gd name="connsiteX50" fmla="*/ 740637 w 940075"/>
              <a:gd name="connsiteY50" fmla="*/ 811763 h 1446245"/>
              <a:gd name="connsiteX51" fmla="*/ 684653 w 940075"/>
              <a:gd name="connsiteY51" fmla="*/ 830424 h 1446245"/>
              <a:gd name="connsiteX52" fmla="*/ 628670 w 940075"/>
              <a:gd name="connsiteY52" fmla="*/ 839755 h 1446245"/>
              <a:gd name="connsiteX53" fmla="*/ 423396 w 940075"/>
              <a:gd name="connsiteY53" fmla="*/ 867747 h 1446245"/>
              <a:gd name="connsiteX54" fmla="*/ 330090 w 940075"/>
              <a:gd name="connsiteY54" fmla="*/ 877077 h 1446245"/>
              <a:gd name="connsiteX55" fmla="*/ 96825 w 940075"/>
              <a:gd name="connsiteY55" fmla="*/ 867747 h 1446245"/>
              <a:gd name="connsiteX56" fmla="*/ 171470 w 940075"/>
              <a:gd name="connsiteY56" fmla="*/ 886408 h 1446245"/>
              <a:gd name="connsiteX57" fmla="*/ 264776 w 940075"/>
              <a:gd name="connsiteY57" fmla="*/ 905069 h 1446245"/>
              <a:gd name="connsiteX58" fmla="*/ 302098 w 940075"/>
              <a:gd name="connsiteY58" fmla="*/ 914400 h 1446245"/>
              <a:gd name="connsiteX59" fmla="*/ 386074 w 940075"/>
              <a:gd name="connsiteY59" fmla="*/ 923730 h 1446245"/>
              <a:gd name="connsiteX60" fmla="*/ 442057 w 940075"/>
              <a:gd name="connsiteY60" fmla="*/ 933061 h 1446245"/>
              <a:gd name="connsiteX61" fmla="*/ 507372 w 940075"/>
              <a:gd name="connsiteY61" fmla="*/ 942392 h 1446245"/>
              <a:gd name="connsiteX62" fmla="*/ 554025 w 940075"/>
              <a:gd name="connsiteY62" fmla="*/ 951722 h 1446245"/>
              <a:gd name="connsiteX63" fmla="*/ 693984 w 940075"/>
              <a:gd name="connsiteY63" fmla="*/ 970383 h 1446245"/>
              <a:gd name="connsiteX64" fmla="*/ 749968 w 940075"/>
              <a:gd name="connsiteY64" fmla="*/ 979714 h 1446245"/>
              <a:gd name="connsiteX65" fmla="*/ 815282 w 940075"/>
              <a:gd name="connsiteY65" fmla="*/ 998375 h 1446245"/>
              <a:gd name="connsiteX66" fmla="*/ 880596 w 940075"/>
              <a:gd name="connsiteY66" fmla="*/ 1017036 h 1446245"/>
              <a:gd name="connsiteX67" fmla="*/ 824612 w 940075"/>
              <a:gd name="connsiteY67" fmla="*/ 1045028 h 1446245"/>
              <a:gd name="connsiteX68" fmla="*/ 768629 w 940075"/>
              <a:gd name="connsiteY68" fmla="*/ 1063690 h 1446245"/>
              <a:gd name="connsiteX69" fmla="*/ 712645 w 940075"/>
              <a:gd name="connsiteY69" fmla="*/ 1082351 h 1446245"/>
              <a:gd name="connsiteX70" fmla="*/ 656661 w 940075"/>
              <a:gd name="connsiteY70" fmla="*/ 1101012 h 1446245"/>
              <a:gd name="connsiteX71" fmla="*/ 628670 w 940075"/>
              <a:gd name="connsiteY71" fmla="*/ 1110343 h 1446245"/>
              <a:gd name="connsiteX72" fmla="*/ 591347 w 940075"/>
              <a:gd name="connsiteY72" fmla="*/ 1119673 h 1446245"/>
              <a:gd name="connsiteX73" fmla="*/ 507372 w 940075"/>
              <a:gd name="connsiteY73" fmla="*/ 1138334 h 1446245"/>
              <a:gd name="connsiteX74" fmla="*/ 404735 w 940075"/>
              <a:gd name="connsiteY74" fmla="*/ 1166326 h 1446245"/>
              <a:gd name="connsiteX75" fmla="*/ 218123 w 940075"/>
              <a:gd name="connsiteY75" fmla="*/ 1175657 h 1446245"/>
              <a:gd name="connsiteX76" fmla="*/ 171470 w 940075"/>
              <a:gd name="connsiteY76" fmla="*/ 1184988 h 1446245"/>
              <a:gd name="connsiteX77" fmla="*/ 115486 w 940075"/>
              <a:gd name="connsiteY77" fmla="*/ 1194318 h 1446245"/>
              <a:gd name="connsiteX78" fmla="*/ 87494 w 940075"/>
              <a:gd name="connsiteY78" fmla="*/ 1203649 h 1446245"/>
              <a:gd name="connsiteX79" fmla="*/ 124817 w 940075"/>
              <a:gd name="connsiteY79" fmla="*/ 1212979 h 1446245"/>
              <a:gd name="connsiteX80" fmla="*/ 180800 w 940075"/>
              <a:gd name="connsiteY80" fmla="*/ 1231641 h 1446245"/>
              <a:gd name="connsiteX81" fmla="*/ 339421 w 940075"/>
              <a:gd name="connsiteY81" fmla="*/ 1250302 h 1446245"/>
              <a:gd name="connsiteX82" fmla="*/ 423396 w 940075"/>
              <a:gd name="connsiteY82" fmla="*/ 1259632 h 1446245"/>
              <a:gd name="connsiteX83" fmla="*/ 665992 w 940075"/>
              <a:gd name="connsiteY83" fmla="*/ 1268963 h 1446245"/>
              <a:gd name="connsiteX84" fmla="*/ 908588 w 940075"/>
              <a:gd name="connsiteY84" fmla="*/ 1268963 h 1446245"/>
              <a:gd name="connsiteX85" fmla="*/ 861935 w 940075"/>
              <a:gd name="connsiteY85" fmla="*/ 1278294 h 1446245"/>
              <a:gd name="connsiteX86" fmla="*/ 805951 w 940075"/>
              <a:gd name="connsiteY86" fmla="*/ 1287624 h 1446245"/>
              <a:gd name="connsiteX87" fmla="*/ 721976 w 940075"/>
              <a:gd name="connsiteY87" fmla="*/ 1296955 h 1446245"/>
              <a:gd name="connsiteX88" fmla="*/ 647331 w 940075"/>
              <a:gd name="connsiteY88" fmla="*/ 1306285 h 1446245"/>
              <a:gd name="connsiteX89" fmla="*/ 554025 w 940075"/>
              <a:gd name="connsiteY89" fmla="*/ 1315616 h 1446245"/>
              <a:gd name="connsiteX90" fmla="*/ 507372 w 940075"/>
              <a:gd name="connsiteY90" fmla="*/ 1324947 h 1446245"/>
              <a:gd name="connsiteX91" fmla="*/ 451388 w 940075"/>
              <a:gd name="connsiteY91" fmla="*/ 1343608 h 1446245"/>
              <a:gd name="connsiteX92" fmla="*/ 442057 w 940075"/>
              <a:gd name="connsiteY92" fmla="*/ 1371600 h 1446245"/>
              <a:gd name="connsiteX93" fmla="*/ 404735 w 940075"/>
              <a:gd name="connsiteY93" fmla="*/ 1418253 h 1446245"/>
              <a:gd name="connsiteX94" fmla="*/ 423396 w 940075"/>
              <a:gd name="connsiteY94" fmla="*/ 1446245 h 1446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40075" h="1446245">
                <a:moveTo>
                  <a:pt x="777959" y="0"/>
                </a:moveTo>
                <a:lnTo>
                  <a:pt x="777959" y="0"/>
                </a:lnTo>
                <a:cubicBezTo>
                  <a:pt x="749967" y="3110"/>
                  <a:pt x="722140" y="8652"/>
                  <a:pt x="693984" y="9330"/>
                </a:cubicBezTo>
                <a:cubicBezTo>
                  <a:pt x="463875" y="14875"/>
                  <a:pt x="233478" y="8663"/>
                  <a:pt x="3519" y="18661"/>
                </a:cubicBezTo>
                <a:cubicBezTo>
                  <a:pt x="-13214" y="19389"/>
                  <a:pt x="34283" y="32026"/>
                  <a:pt x="50172" y="37322"/>
                </a:cubicBezTo>
                <a:cubicBezTo>
                  <a:pt x="71653" y="44482"/>
                  <a:pt x="93798" y="49477"/>
                  <a:pt x="115486" y="55983"/>
                </a:cubicBezTo>
                <a:cubicBezTo>
                  <a:pt x="278555" y="104904"/>
                  <a:pt x="-37682" y="11148"/>
                  <a:pt x="180800" y="83975"/>
                </a:cubicBezTo>
                <a:cubicBezTo>
                  <a:pt x="214556" y="95227"/>
                  <a:pt x="265093" y="104566"/>
                  <a:pt x="302098" y="111967"/>
                </a:cubicBezTo>
                <a:cubicBezTo>
                  <a:pt x="348178" y="142686"/>
                  <a:pt x="312175" y="123816"/>
                  <a:pt x="376743" y="139959"/>
                </a:cubicBezTo>
                <a:cubicBezTo>
                  <a:pt x="402946" y="146510"/>
                  <a:pt x="425707" y="159391"/>
                  <a:pt x="451388" y="167951"/>
                </a:cubicBezTo>
                <a:cubicBezTo>
                  <a:pt x="463553" y="172006"/>
                  <a:pt x="476269" y="174171"/>
                  <a:pt x="488710" y="177281"/>
                </a:cubicBezTo>
                <a:cubicBezTo>
                  <a:pt x="501151" y="183502"/>
                  <a:pt x="513248" y="190464"/>
                  <a:pt x="526033" y="195943"/>
                </a:cubicBezTo>
                <a:cubicBezTo>
                  <a:pt x="609861" y="231869"/>
                  <a:pt x="781941" y="213413"/>
                  <a:pt x="815282" y="214604"/>
                </a:cubicBezTo>
                <a:cubicBezTo>
                  <a:pt x="805951" y="223935"/>
                  <a:pt x="798028" y="234926"/>
                  <a:pt x="787290" y="242596"/>
                </a:cubicBezTo>
                <a:cubicBezTo>
                  <a:pt x="775972" y="250681"/>
                  <a:pt x="762678" y="255608"/>
                  <a:pt x="749968" y="261257"/>
                </a:cubicBezTo>
                <a:cubicBezTo>
                  <a:pt x="685061" y="290104"/>
                  <a:pt x="724561" y="270785"/>
                  <a:pt x="675323" y="289249"/>
                </a:cubicBezTo>
                <a:cubicBezTo>
                  <a:pt x="651574" y="298155"/>
                  <a:pt x="596210" y="322650"/>
                  <a:pt x="572686" y="326571"/>
                </a:cubicBezTo>
                <a:cubicBezTo>
                  <a:pt x="535364" y="332791"/>
                  <a:pt x="497821" y="337811"/>
                  <a:pt x="460719" y="345232"/>
                </a:cubicBezTo>
                <a:cubicBezTo>
                  <a:pt x="445168" y="348342"/>
                  <a:pt x="429816" y="352710"/>
                  <a:pt x="414066" y="354563"/>
                </a:cubicBezTo>
                <a:cubicBezTo>
                  <a:pt x="376870" y="358939"/>
                  <a:pt x="339421" y="360784"/>
                  <a:pt x="302098" y="363894"/>
                </a:cubicBezTo>
                <a:cubicBezTo>
                  <a:pt x="286547" y="367004"/>
                  <a:pt x="270745" y="369051"/>
                  <a:pt x="255445" y="373224"/>
                </a:cubicBezTo>
                <a:cubicBezTo>
                  <a:pt x="255410" y="373233"/>
                  <a:pt x="185483" y="396545"/>
                  <a:pt x="171470" y="401216"/>
                </a:cubicBezTo>
                <a:lnTo>
                  <a:pt x="143478" y="410547"/>
                </a:lnTo>
                <a:lnTo>
                  <a:pt x="115486" y="419877"/>
                </a:lnTo>
                <a:cubicBezTo>
                  <a:pt x="380850" y="508335"/>
                  <a:pt x="27281" y="393628"/>
                  <a:pt x="880596" y="438539"/>
                </a:cubicBezTo>
                <a:cubicBezTo>
                  <a:pt x="893773" y="439233"/>
                  <a:pt x="863341" y="458860"/>
                  <a:pt x="852604" y="466530"/>
                </a:cubicBezTo>
                <a:cubicBezTo>
                  <a:pt x="841286" y="474615"/>
                  <a:pt x="827359" y="478291"/>
                  <a:pt x="815282" y="485192"/>
                </a:cubicBezTo>
                <a:cubicBezTo>
                  <a:pt x="805546" y="490756"/>
                  <a:pt x="797790" y="499916"/>
                  <a:pt x="787290" y="503853"/>
                </a:cubicBezTo>
                <a:cubicBezTo>
                  <a:pt x="772441" y="509421"/>
                  <a:pt x="756118" y="509743"/>
                  <a:pt x="740637" y="513183"/>
                </a:cubicBezTo>
                <a:cubicBezTo>
                  <a:pt x="728119" y="515965"/>
                  <a:pt x="715645" y="518991"/>
                  <a:pt x="703315" y="522514"/>
                </a:cubicBezTo>
                <a:cubicBezTo>
                  <a:pt x="663651" y="533847"/>
                  <a:pt x="651854" y="545389"/>
                  <a:pt x="600678" y="550506"/>
                </a:cubicBezTo>
                <a:lnTo>
                  <a:pt x="507372" y="559836"/>
                </a:lnTo>
                <a:cubicBezTo>
                  <a:pt x="494931" y="566057"/>
                  <a:pt x="483245" y="574099"/>
                  <a:pt x="470049" y="578498"/>
                </a:cubicBezTo>
                <a:cubicBezTo>
                  <a:pt x="455004" y="583513"/>
                  <a:pt x="438877" y="584388"/>
                  <a:pt x="423396" y="587828"/>
                </a:cubicBezTo>
                <a:cubicBezTo>
                  <a:pt x="410878" y="590610"/>
                  <a:pt x="398357" y="593474"/>
                  <a:pt x="386074" y="597159"/>
                </a:cubicBezTo>
                <a:cubicBezTo>
                  <a:pt x="367233" y="602811"/>
                  <a:pt x="348751" y="609600"/>
                  <a:pt x="330090" y="615820"/>
                </a:cubicBezTo>
                <a:lnTo>
                  <a:pt x="274106" y="634481"/>
                </a:lnTo>
                <a:cubicBezTo>
                  <a:pt x="274102" y="634482"/>
                  <a:pt x="218126" y="653142"/>
                  <a:pt x="218123" y="653143"/>
                </a:cubicBezTo>
                <a:lnTo>
                  <a:pt x="171470" y="662473"/>
                </a:lnTo>
                <a:cubicBezTo>
                  <a:pt x="215872" y="677275"/>
                  <a:pt x="233931" y="684581"/>
                  <a:pt x="292768" y="690465"/>
                </a:cubicBezTo>
                <a:lnTo>
                  <a:pt x="386074" y="699796"/>
                </a:lnTo>
                <a:cubicBezTo>
                  <a:pt x="410956" y="706016"/>
                  <a:pt x="435228" y="715625"/>
                  <a:pt x="460719" y="718457"/>
                </a:cubicBezTo>
                <a:cubicBezTo>
                  <a:pt x="560456" y="729539"/>
                  <a:pt x="517077" y="722265"/>
                  <a:pt x="591347" y="737118"/>
                </a:cubicBezTo>
                <a:cubicBezTo>
                  <a:pt x="638000" y="734008"/>
                  <a:pt x="684942" y="733835"/>
                  <a:pt x="731306" y="727788"/>
                </a:cubicBezTo>
                <a:cubicBezTo>
                  <a:pt x="756738" y="724471"/>
                  <a:pt x="805951" y="709126"/>
                  <a:pt x="805951" y="709126"/>
                </a:cubicBezTo>
                <a:cubicBezTo>
                  <a:pt x="849494" y="712236"/>
                  <a:pt x="894857" y="705619"/>
                  <a:pt x="936580" y="718457"/>
                </a:cubicBezTo>
                <a:cubicBezTo>
                  <a:pt x="945980" y="721349"/>
                  <a:pt x="934204" y="739494"/>
                  <a:pt x="927249" y="746449"/>
                </a:cubicBezTo>
                <a:cubicBezTo>
                  <a:pt x="917414" y="756284"/>
                  <a:pt x="902950" y="760226"/>
                  <a:pt x="889927" y="765110"/>
                </a:cubicBezTo>
                <a:cubicBezTo>
                  <a:pt x="877920" y="769613"/>
                  <a:pt x="864611" y="769938"/>
                  <a:pt x="852604" y="774441"/>
                </a:cubicBezTo>
                <a:cubicBezTo>
                  <a:pt x="839581" y="779325"/>
                  <a:pt x="828067" y="787623"/>
                  <a:pt x="815282" y="793102"/>
                </a:cubicBezTo>
                <a:cubicBezTo>
                  <a:pt x="782258" y="807255"/>
                  <a:pt x="780788" y="800813"/>
                  <a:pt x="740637" y="811763"/>
                </a:cubicBezTo>
                <a:cubicBezTo>
                  <a:pt x="721659" y="816939"/>
                  <a:pt x="703736" y="825653"/>
                  <a:pt x="684653" y="830424"/>
                </a:cubicBezTo>
                <a:cubicBezTo>
                  <a:pt x="666299" y="835012"/>
                  <a:pt x="647379" y="836949"/>
                  <a:pt x="628670" y="839755"/>
                </a:cubicBezTo>
                <a:cubicBezTo>
                  <a:pt x="575916" y="847668"/>
                  <a:pt x="483139" y="861109"/>
                  <a:pt x="423396" y="867747"/>
                </a:cubicBezTo>
                <a:cubicBezTo>
                  <a:pt x="392330" y="871199"/>
                  <a:pt x="361192" y="873967"/>
                  <a:pt x="330090" y="877077"/>
                </a:cubicBezTo>
                <a:cubicBezTo>
                  <a:pt x="252335" y="873967"/>
                  <a:pt x="174508" y="863177"/>
                  <a:pt x="96825" y="867747"/>
                </a:cubicBezTo>
                <a:cubicBezTo>
                  <a:pt x="71222" y="869253"/>
                  <a:pt x="147139" y="878297"/>
                  <a:pt x="171470" y="886408"/>
                </a:cubicBezTo>
                <a:cubicBezTo>
                  <a:pt x="228956" y="905571"/>
                  <a:pt x="170425" y="887915"/>
                  <a:pt x="264776" y="905069"/>
                </a:cubicBezTo>
                <a:cubicBezTo>
                  <a:pt x="277393" y="907363"/>
                  <a:pt x="289424" y="912450"/>
                  <a:pt x="302098" y="914400"/>
                </a:cubicBezTo>
                <a:cubicBezTo>
                  <a:pt x="329935" y="918683"/>
                  <a:pt x="358157" y="920008"/>
                  <a:pt x="386074" y="923730"/>
                </a:cubicBezTo>
                <a:cubicBezTo>
                  <a:pt x="404826" y="926230"/>
                  <a:pt x="423359" y="930184"/>
                  <a:pt x="442057" y="933061"/>
                </a:cubicBezTo>
                <a:cubicBezTo>
                  <a:pt x="463794" y="936405"/>
                  <a:pt x="485679" y="938776"/>
                  <a:pt x="507372" y="942392"/>
                </a:cubicBezTo>
                <a:cubicBezTo>
                  <a:pt x="523015" y="944999"/>
                  <a:pt x="538382" y="949115"/>
                  <a:pt x="554025" y="951722"/>
                </a:cubicBezTo>
                <a:cubicBezTo>
                  <a:pt x="617534" y="962307"/>
                  <a:pt x="627878" y="960939"/>
                  <a:pt x="693984" y="970383"/>
                </a:cubicBezTo>
                <a:cubicBezTo>
                  <a:pt x="712713" y="973058"/>
                  <a:pt x="731307" y="976604"/>
                  <a:pt x="749968" y="979714"/>
                </a:cubicBezTo>
                <a:cubicBezTo>
                  <a:pt x="817074" y="1002084"/>
                  <a:pt x="733278" y="974946"/>
                  <a:pt x="815282" y="998375"/>
                </a:cubicBezTo>
                <a:cubicBezTo>
                  <a:pt x="908993" y="1025149"/>
                  <a:pt x="763908" y="987866"/>
                  <a:pt x="880596" y="1017036"/>
                </a:cubicBezTo>
                <a:cubicBezTo>
                  <a:pt x="850620" y="1047014"/>
                  <a:pt x="873746" y="1030288"/>
                  <a:pt x="824612" y="1045028"/>
                </a:cubicBezTo>
                <a:cubicBezTo>
                  <a:pt x="805771" y="1050680"/>
                  <a:pt x="787290" y="1057470"/>
                  <a:pt x="768629" y="1063690"/>
                </a:cubicBezTo>
                <a:lnTo>
                  <a:pt x="712645" y="1082351"/>
                </a:lnTo>
                <a:lnTo>
                  <a:pt x="656661" y="1101012"/>
                </a:lnTo>
                <a:cubicBezTo>
                  <a:pt x="647331" y="1104122"/>
                  <a:pt x="638211" y="1107958"/>
                  <a:pt x="628670" y="1110343"/>
                </a:cubicBezTo>
                <a:cubicBezTo>
                  <a:pt x="616229" y="1113453"/>
                  <a:pt x="603865" y="1116891"/>
                  <a:pt x="591347" y="1119673"/>
                </a:cubicBezTo>
                <a:cubicBezTo>
                  <a:pt x="557122" y="1127278"/>
                  <a:pt x="539863" y="1128587"/>
                  <a:pt x="507372" y="1138334"/>
                </a:cubicBezTo>
                <a:cubicBezTo>
                  <a:pt x="470187" y="1149490"/>
                  <a:pt x="443392" y="1163234"/>
                  <a:pt x="404735" y="1166326"/>
                </a:cubicBezTo>
                <a:cubicBezTo>
                  <a:pt x="342652" y="1171293"/>
                  <a:pt x="280327" y="1172547"/>
                  <a:pt x="218123" y="1175657"/>
                </a:cubicBezTo>
                <a:lnTo>
                  <a:pt x="171470" y="1184988"/>
                </a:lnTo>
                <a:cubicBezTo>
                  <a:pt x="152856" y="1188372"/>
                  <a:pt x="133954" y="1190214"/>
                  <a:pt x="115486" y="1194318"/>
                </a:cubicBezTo>
                <a:cubicBezTo>
                  <a:pt x="105885" y="1196452"/>
                  <a:pt x="96825" y="1200539"/>
                  <a:pt x="87494" y="1203649"/>
                </a:cubicBezTo>
                <a:cubicBezTo>
                  <a:pt x="99935" y="1206759"/>
                  <a:pt x="112534" y="1209294"/>
                  <a:pt x="124817" y="1212979"/>
                </a:cubicBezTo>
                <a:cubicBezTo>
                  <a:pt x="143658" y="1218631"/>
                  <a:pt x="161327" y="1228859"/>
                  <a:pt x="180800" y="1231641"/>
                </a:cubicBezTo>
                <a:cubicBezTo>
                  <a:pt x="288397" y="1247011"/>
                  <a:pt x="208117" y="1236481"/>
                  <a:pt x="339421" y="1250302"/>
                </a:cubicBezTo>
                <a:cubicBezTo>
                  <a:pt x="367430" y="1253250"/>
                  <a:pt x="395278" y="1258025"/>
                  <a:pt x="423396" y="1259632"/>
                </a:cubicBezTo>
                <a:cubicBezTo>
                  <a:pt x="504189" y="1264249"/>
                  <a:pt x="585127" y="1265853"/>
                  <a:pt x="665992" y="1268963"/>
                </a:cubicBezTo>
                <a:cubicBezTo>
                  <a:pt x="834633" y="1290044"/>
                  <a:pt x="629828" y="1268963"/>
                  <a:pt x="908588" y="1268963"/>
                </a:cubicBezTo>
                <a:cubicBezTo>
                  <a:pt x="924447" y="1268963"/>
                  <a:pt x="877538" y="1275457"/>
                  <a:pt x="861935" y="1278294"/>
                </a:cubicBezTo>
                <a:cubicBezTo>
                  <a:pt x="843321" y="1281678"/>
                  <a:pt x="824704" y="1285124"/>
                  <a:pt x="805951" y="1287624"/>
                </a:cubicBezTo>
                <a:cubicBezTo>
                  <a:pt x="778034" y="1291346"/>
                  <a:pt x="749947" y="1293664"/>
                  <a:pt x="721976" y="1296955"/>
                </a:cubicBezTo>
                <a:lnTo>
                  <a:pt x="647331" y="1306285"/>
                </a:lnTo>
                <a:cubicBezTo>
                  <a:pt x="616265" y="1309737"/>
                  <a:pt x="585008" y="1311485"/>
                  <a:pt x="554025" y="1315616"/>
                </a:cubicBezTo>
                <a:cubicBezTo>
                  <a:pt x="538305" y="1317712"/>
                  <a:pt x="522672" y="1320774"/>
                  <a:pt x="507372" y="1324947"/>
                </a:cubicBezTo>
                <a:cubicBezTo>
                  <a:pt x="488394" y="1330123"/>
                  <a:pt x="451388" y="1343608"/>
                  <a:pt x="451388" y="1343608"/>
                </a:cubicBezTo>
                <a:cubicBezTo>
                  <a:pt x="448278" y="1352939"/>
                  <a:pt x="448201" y="1363920"/>
                  <a:pt x="442057" y="1371600"/>
                </a:cubicBezTo>
                <a:cubicBezTo>
                  <a:pt x="393823" y="1431893"/>
                  <a:pt x="428189" y="1347893"/>
                  <a:pt x="404735" y="1418253"/>
                </a:cubicBezTo>
                <a:lnTo>
                  <a:pt x="423396" y="1446245"/>
                </a:lnTo>
              </a:path>
            </a:pathLst>
          </a:cu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a:extLst>
              <a:ext uri="{FF2B5EF4-FFF2-40B4-BE49-F238E27FC236}">
                <a16:creationId xmlns:a16="http://schemas.microsoft.com/office/drawing/2014/main" id="{F939E243-285E-3744-896B-8DC59923454C}"/>
              </a:ext>
            </a:extLst>
          </p:cNvPr>
          <p:cNvSpPr/>
          <p:nvPr/>
        </p:nvSpPr>
        <p:spPr>
          <a:xfrm rot="5400000">
            <a:off x="2665047" y="2939173"/>
            <a:ext cx="940075" cy="2146041"/>
          </a:xfrm>
          <a:custGeom>
            <a:avLst/>
            <a:gdLst>
              <a:gd name="connsiteX0" fmla="*/ 777959 w 940075"/>
              <a:gd name="connsiteY0" fmla="*/ 0 h 1446245"/>
              <a:gd name="connsiteX1" fmla="*/ 777959 w 940075"/>
              <a:gd name="connsiteY1" fmla="*/ 0 h 1446245"/>
              <a:gd name="connsiteX2" fmla="*/ 693984 w 940075"/>
              <a:gd name="connsiteY2" fmla="*/ 9330 h 1446245"/>
              <a:gd name="connsiteX3" fmla="*/ 3519 w 940075"/>
              <a:gd name="connsiteY3" fmla="*/ 18661 h 1446245"/>
              <a:gd name="connsiteX4" fmla="*/ 50172 w 940075"/>
              <a:gd name="connsiteY4" fmla="*/ 37322 h 1446245"/>
              <a:gd name="connsiteX5" fmla="*/ 115486 w 940075"/>
              <a:gd name="connsiteY5" fmla="*/ 55983 h 1446245"/>
              <a:gd name="connsiteX6" fmla="*/ 180800 w 940075"/>
              <a:gd name="connsiteY6" fmla="*/ 83975 h 1446245"/>
              <a:gd name="connsiteX7" fmla="*/ 302098 w 940075"/>
              <a:gd name="connsiteY7" fmla="*/ 111967 h 1446245"/>
              <a:gd name="connsiteX8" fmla="*/ 376743 w 940075"/>
              <a:gd name="connsiteY8" fmla="*/ 139959 h 1446245"/>
              <a:gd name="connsiteX9" fmla="*/ 451388 w 940075"/>
              <a:gd name="connsiteY9" fmla="*/ 167951 h 1446245"/>
              <a:gd name="connsiteX10" fmla="*/ 488710 w 940075"/>
              <a:gd name="connsiteY10" fmla="*/ 177281 h 1446245"/>
              <a:gd name="connsiteX11" fmla="*/ 526033 w 940075"/>
              <a:gd name="connsiteY11" fmla="*/ 195943 h 1446245"/>
              <a:gd name="connsiteX12" fmla="*/ 815282 w 940075"/>
              <a:gd name="connsiteY12" fmla="*/ 214604 h 1446245"/>
              <a:gd name="connsiteX13" fmla="*/ 787290 w 940075"/>
              <a:gd name="connsiteY13" fmla="*/ 242596 h 1446245"/>
              <a:gd name="connsiteX14" fmla="*/ 749968 w 940075"/>
              <a:gd name="connsiteY14" fmla="*/ 261257 h 1446245"/>
              <a:gd name="connsiteX15" fmla="*/ 675323 w 940075"/>
              <a:gd name="connsiteY15" fmla="*/ 289249 h 1446245"/>
              <a:gd name="connsiteX16" fmla="*/ 572686 w 940075"/>
              <a:gd name="connsiteY16" fmla="*/ 326571 h 1446245"/>
              <a:gd name="connsiteX17" fmla="*/ 460719 w 940075"/>
              <a:gd name="connsiteY17" fmla="*/ 345232 h 1446245"/>
              <a:gd name="connsiteX18" fmla="*/ 414066 w 940075"/>
              <a:gd name="connsiteY18" fmla="*/ 354563 h 1446245"/>
              <a:gd name="connsiteX19" fmla="*/ 302098 w 940075"/>
              <a:gd name="connsiteY19" fmla="*/ 363894 h 1446245"/>
              <a:gd name="connsiteX20" fmla="*/ 255445 w 940075"/>
              <a:gd name="connsiteY20" fmla="*/ 373224 h 1446245"/>
              <a:gd name="connsiteX21" fmla="*/ 171470 w 940075"/>
              <a:gd name="connsiteY21" fmla="*/ 401216 h 1446245"/>
              <a:gd name="connsiteX22" fmla="*/ 143478 w 940075"/>
              <a:gd name="connsiteY22" fmla="*/ 410547 h 1446245"/>
              <a:gd name="connsiteX23" fmla="*/ 115486 w 940075"/>
              <a:gd name="connsiteY23" fmla="*/ 419877 h 1446245"/>
              <a:gd name="connsiteX24" fmla="*/ 880596 w 940075"/>
              <a:gd name="connsiteY24" fmla="*/ 438539 h 1446245"/>
              <a:gd name="connsiteX25" fmla="*/ 852604 w 940075"/>
              <a:gd name="connsiteY25" fmla="*/ 466530 h 1446245"/>
              <a:gd name="connsiteX26" fmla="*/ 815282 w 940075"/>
              <a:gd name="connsiteY26" fmla="*/ 485192 h 1446245"/>
              <a:gd name="connsiteX27" fmla="*/ 787290 w 940075"/>
              <a:gd name="connsiteY27" fmla="*/ 503853 h 1446245"/>
              <a:gd name="connsiteX28" fmla="*/ 740637 w 940075"/>
              <a:gd name="connsiteY28" fmla="*/ 513183 h 1446245"/>
              <a:gd name="connsiteX29" fmla="*/ 703315 w 940075"/>
              <a:gd name="connsiteY29" fmla="*/ 522514 h 1446245"/>
              <a:gd name="connsiteX30" fmla="*/ 600678 w 940075"/>
              <a:gd name="connsiteY30" fmla="*/ 550506 h 1446245"/>
              <a:gd name="connsiteX31" fmla="*/ 507372 w 940075"/>
              <a:gd name="connsiteY31" fmla="*/ 559836 h 1446245"/>
              <a:gd name="connsiteX32" fmla="*/ 470049 w 940075"/>
              <a:gd name="connsiteY32" fmla="*/ 578498 h 1446245"/>
              <a:gd name="connsiteX33" fmla="*/ 423396 w 940075"/>
              <a:gd name="connsiteY33" fmla="*/ 587828 h 1446245"/>
              <a:gd name="connsiteX34" fmla="*/ 386074 w 940075"/>
              <a:gd name="connsiteY34" fmla="*/ 597159 h 1446245"/>
              <a:gd name="connsiteX35" fmla="*/ 330090 w 940075"/>
              <a:gd name="connsiteY35" fmla="*/ 615820 h 1446245"/>
              <a:gd name="connsiteX36" fmla="*/ 274106 w 940075"/>
              <a:gd name="connsiteY36" fmla="*/ 634481 h 1446245"/>
              <a:gd name="connsiteX37" fmla="*/ 218123 w 940075"/>
              <a:gd name="connsiteY37" fmla="*/ 653143 h 1446245"/>
              <a:gd name="connsiteX38" fmla="*/ 171470 w 940075"/>
              <a:gd name="connsiteY38" fmla="*/ 662473 h 1446245"/>
              <a:gd name="connsiteX39" fmla="*/ 292768 w 940075"/>
              <a:gd name="connsiteY39" fmla="*/ 690465 h 1446245"/>
              <a:gd name="connsiteX40" fmla="*/ 386074 w 940075"/>
              <a:gd name="connsiteY40" fmla="*/ 699796 h 1446245"/>
              <a:gd name="connsiteX41" fmla="*/ 460719 w 940075"/>
              <a:gd name="connsiteY41" fmla="*/ 718457 h 1446245"/>
              <a:gd name="connsiteX42" fmla="*/ 591347 w 940075"/>
              <a:gd name="connsiteY42" fmla="*/ 737118 h 1446245"/>
              <a:gd name="connsiteX43" fmla="*/ 731306 w 940075"/>
              <a:gd name="connsiteY43" fmla="*/ 727788 h 1446245"/>
              <a:gd name="connsiteX44" fmla="*/ 805951 w 940075"/>
              <a:gd name="connsiteY44" fmla="*/ 709126 h 1446245"/>
              <a:gd name="connsiteX45" fmla="*/ 936580 w 940075"/>
              <a:gd name="connsiteY45" fmla="*/ 718457 h 1446245"/>
              <a:gd name="connsiteX46" fmla="*/ 927249 w 940075"/>
              <a:gd name="connsiteY46" fmla="*/ 746449 h 1446245"/>
              <a:gd name="connsiteX47" fmla="*/ 889927 w 940075"/>
              <a:gd name="connsiteY47" fmla="*/ 765110 h 1446245"/>
              <a:gd name="connsiteX48" fmla="*/ 852604 w 940075"/>
              <a:gd name="connsiteY48" fmla="*/ 774441 h 1446245"/>
              <a:gd name="connsiteX49" fmla="*/ 815282 w 940075"/>
              <a:gd name="connsiteY49" fmla="*/ 793102 h 1446245"/>
              <a:gd name="connsiteX50" fmla="*/ 740637 w 940075"/>
              <a:gd name="connsiteY50" fmla="*/ 811763 h 1446245"/>
              <a:gd name="connsiteX51" fmla="*/ 684653 w 940075"/>
              <a:gd name="connsiteY51" fmla="*/ 830424 h 1446245"/>
              <a:gd name="connsiteX52" fmla="*/ 628670 w 940075"/>
              <a:gd name="connsiteY52" fmla="*/ 839755 h 1446245"/>
              <a:gd name="connsiteX53" fmla="*/ 423396 w 940075"/>
              <a:gd name="connsiteY53" fmla="*/ 867747 h 1446245"/>
              <a:gd name="connsiteX54" fmla="*/ 330090 w 940075"/>
              <a:gd name="connsiteY54" fmla="*/ 877077 h 1446245"/>
              <a:gd name="connsiteX55" fmla="*/ 96825 w 940075"/>
              <a:gd name="connsiteY55" fmla="*/ 867747 h 1446245"/>
              <a:gd name="connsiteX56" fmla="*/ 171470 w 940075"/>
              <a:gd name="connsiteY56" fmla="*/ 886408 h 1446245"/>
              <a:gd name="connsiteX57" fmla="*/ 264776 w 940075"/>
              <a:gd name="connsiteY57" fmla="*/ 905069 h 1446245"/>
              <a:gd name="connsiteX58" fmla="*/ 302098 w 940075"/>
              <a:gd name="connsiteY58" fmla="*/ 914400 h 1446245"/>
              <a:gd name="connsiteX59" fmla="*/ 386074 w 940075"/>
              <a:gd name="connsiteY59" fmla="*/ 923730 h 1446245"/>
              <a:gd name="connsiteX60" fmla="*/ 442057 w 940075"/>
              <a:gd name="connsiteY60" fmla="*/ 933061 h 1446245"/>
              <a:gd name="connsiteX61" fmla="*/ 507372 w 940075"/>
              <a:gd name="connsiteY61" fmla="*/ 942392 h 1446245"/>
              <a:gd name="connsiteX62" fmla="*/ 554025 w 940075"/>
              <a:gd name="connsiteY62" fmla="*/ 951722 h 1446245"/>
              <a:gd name="connsiteX63" fmla="*/ 693984 w 940075"/>
              <a:gd name="connsiteY63" fmla="*/ 970383 h 1446245"/>
              <a:gd name="connsiteX64" fmla="*/ 749968 w 940075"/>
              <a:gd name="connsiteY64" fmla="*/ 979714 h 1446245"/>
              <a:gd name="connsiteX65" fmla="*/ 815282 w 940075"/>
              <a:gd name="connsiteY65" fmla="*/ 998375 h 1446245"/>
              <a:gd name="connsiteX66" fmla="*/ 880596 w 940075"/>
              <a:gd name="connsiteY66" fmla="*/ 1017036 h 1446245"/>
              <a:gd name="connsiteX67" fmla="*/ 824612 w 940075"/>
              <a:gd name="connsiteY67" fmla="*/ 1045028 h 1446245"/>
              <a:gd name="connsiteX68" fmla="*/ 768629 w 940075"/>
              <a:gd name="connsiteY68" fmla="*/ 1063690 h 1446245"/>
              <a:gd name="connsiteX69" fmla="*/ 712645 w 940075"/>
              <a:gd name="connsiteY69" fmla="*/ 1082351 h 1446245"/>
              <a:gd name="connsiteX70" fmla="*/ 656661 w 940075"/>
              <a:gd name="connsiteY70" fmla="*/ 1101012 h 1446245"/>
              <a:gd name="connsiteX71" fmla="*/ 628670 w 940075"/>
              <a:gd name="connsiteY71" fmla="*/ 1110343 h 1446245"/>
              <a:gd name="connsiteX72" fmla="*/ 591347 w 940075"/>
              <a:gd name="connsiteY72" fmla="*/ 1119673 h 1446245"/>
              <a:gd name="connsiteX73" fmla="*/ 507372 w 940075"/>
              <a:gd name="connsiteY73" fmla="*/ 1138334 h 1446245"/>
              <a:gd name="connsiteX74" fmla="*/ 404735 w 940075"/>
              <a:gd name="connsiteY74" fmla="*/ 1166326 h 1446245"/>
              <a:gd name="connsiteX75" fmla="*/ 218123 w 940075"/>
              <a:gd name="connsiteY75" fmla="*/ 1175657 h 1446245"/>
              <a:gd name="connsiteX76" fmla="*/ 171470 w 940075"/>
              <a:gd name="connsiteY76" fmla="*/ 1184988 h 1446245"/>
              <a:gd name="connsiteX77" fmla="*/ 115486 w 940075"/>
              <a:gd name="connsiteY77" fmla="*/ 1194318 h 1446245"/>
              <a:gd name="connsiteX78" fmla="*/ 87494 w 940075"/>
              <a:gd name="connsiteY78" fmla="*/ 1203649 h 1446245"/>
              <a:gd name="connsiteX79" fmla="*/ 124817 w 940075"/>
              <a:gd name="connsiteY79" fmla="*/ 1212979 h 1446245"/>
              <a:gd name="connsiteX80" fmla="*/ 180800 w 940075"/>
              <a:gd name="connsiteY80" fmla="*/ 1231641 h 1446245"/>
              <a:gd name="connsiteX81" fmla="*/ 339421 w 940075"/>
              <a:gd name="connsiteY81" fmla="*/ 1250302 h 1446245"/>
              <a:gd name="connsiteX82" fmla="*/ 423396 w 940075"/>
              <a:gd name="connsiteY82" fmla="*/ 1259632 h 1446245"/>
              <a:gd name="connsiteX83" fmla="*/ 665992 w 940075"/>
              <a:gd name="connsiteY83" fmla="*/ 1268963 h 1446245"/>
              <a:gd name="connsiteX84" fmla="*/ 908588 w 940075"/>
              <a:gd name="connsiteY84" fmla="*/ 1268963 h 1446245"/>
              <a:gd name="connsiteX85" fmla="*/ 861935 w 940075"/>
              <a:gd name="connsiteY85" fmla="*/ 1278294 h 1446245"/>
              <a:gd name="connsiteX86" fmla="*/ 805951 w 940075"/>
              <a:gd name="connsiteY86" fmla="*/ 1287624 h 1446245"/>
              <a:gd name="connsiteX87" fmla="*/ 721976 w 940075"/>
              <a:gd name="connsiteY87" fmla="*/ 1296955 h 1446245"/>
              <a:gd name="connsiteX88" fmla="*/ 647331 w 940075"/>
              <a:gd name="connsiteY88" fmla="*/ 1306285 h 1446245"/>
              <a:gd name="connsiteX89" fmla="*/ 554025 w 940075"/>
              <a:gd name="connsiteY89" fmla="*/ 1315616 h 1446245"/>
              <a:gd name="connsiteX90" fmla="*/ 507372 w 940075"/>
              <a:gd name="connsiteY90" fmla="*/ 1324947 h 1446245"/>
              <a:gd name="connsiteX91" fmla="*/ 451388 w 940075"/>
              <a:gd name="connsiteY91" fmla="*/ 1343608 h 1446245"/>
              <a:gd name="connsiteX92" fmla="*/ 442057 w 940075"/>
              <a:gd name="connsiteY92" fmla="*/ 1371600 h 1446245"/>
              <a:gd name="connsiteX93" fmla="*/ 404735 w 940075"/>
              <a:gd name="connsiteY93" fmla="*/ 1418253 h 1446245"/>
              <a:gd name="connsiteX94" fmla="*/ 423396 w 940075"/>
              <a:gd name="connsiteY94" fmla="*/ 1446245 h 1446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40075" h="1446245">
                <a:moveTo>
                  <a:pt x="777959" y="0"/>
                </a:moveTo>
                <a:lnTo>
                  <a:pt x="777959" y="0"/>
                </a:lnTo>
                <a:cubicBezTo>
                  <a:pt x="749967" y="3110"/>
                  <a:pt x="722140" y="8652"/>
                  <a:pt x="693984" y="9330"/>
                </a:cubicBezTo>
                <a:cubicBezTo>
                  <a:pt x="463875" y="14875"/>
                  <a:pt x="233478" y="8663"/>
                  <a:pt x="3519" y="18661"/>
                </a:cubicBezTo>
                <a:cubicBezTo>
                  <a:pt x="-13214" y="19389"/>
                  <a:pt x="34283" y="32026"/>
                  <a:pt x="50172" y="37322"/>
                </a:cubicBezTo>
                <a:cubicBezTo>
                  <a:pt x="71653" y="44482"/>
                  <a:pt x="93798" y="49477"/>
                  <a:pt x="115486" y="55983"/>
                </a:cubicBezTo>
                <a:cubicBezTo>
                  <a:pt x="278555" y="104904"/>
                  <a:pt x="-37682" y="11148"/>
                  <a:pt x="180800" y="83975"/>
                </a:cubicBezTo>
                <a:cubicBezTo>
                  <a:pt x="214556" y="95227"/>
                  <a:pt x="265093" y="104566"/>
                  <a:pt x="302098" y="111967"/>
                </a:cubicBezTo>
                <a:cubicBezTo>
                  <a:pt x="348178" y="142686"/>
                  <a:pt x="312175" y="123816"/>
                  <a:pt x="376743" y="139959"/>
                </a:cubicBezTo>
                <a:cubicBezTo>
                  <a:pt x="402946" y="146510"/>
                  <a:pt x="425707" y="159391"/>
                  <a:pt x="451388" y="167951"/>
                </a:cubicBezTo>
                <a:cubicBezTo>
                  <a:pt x="463553" y="172006"/>
                  <a:pt x="476269" y="174171"/>
                  <a:pt x="488710" y="177281"/>
                </a:cubicBezTo>
                <a:cubicBezTo>
                  <a:pt x="501151" y="183502"/>
                  <a:pt x="513248" y="190464"/>
                  <a:pt x="526033" y="195943"/>
                </a:cubicBezTo>
                <a:cubicBezTo>
                  <a:pt x="609861" y="231869"/>
                  <a:pt x="781941" y="213413"/>
                  <a:pt x="815282" y="214604"/>
                </a:cubicBezTo>
                <a:cubicBezTo>
                  <a:pt x="805951" y="223935"/>
                  <a:pt x="798028" y="234926"/>
                  <a:pt x="787290" y="242596"/>
                </a:cubicBezTo>
                <a:cubicBezTo>
                  <a:pt x="775972" y="250681"/>
                  <a:pt x="762678" y="255608"/>
                  <a:pt x="749968" y="261257"/>
                </a:cubicBezTo>
                <a:cubicBezTo>
                  <a:pt x="685061" y="290104"/>
                  <a:pt x="724561" y="270785"/>
                  <a:pt x="675323" y="289249"/>
                </a:cubicBezTo>
                <a:cubicBezTo>
                  <a:pt x="651574" y="298155"/>
                  <a:pt x="596210" y="322650"/>
                  <a:pt x="572686" y="326571"/>
                </a:cubicBezTo>
                <a:cubicBezTo>
                  <a:pt x="535364" y="332791"/>
                  <a:pt x="497821" y="337811"/>
                  <a:pt x="460719" y="345232"/>
                </a:cubicBezTo>
                <a:cubicBezTo>
                  <a:pt x="445168" y="348342"/>
                  <a:pt x="429816" y="352710"/>
                  <a:pt x="414066" y="354563"/>
                </a:cubicBezTo>
                <a:cubicBezTo>
                  <a:pt x="376870" y="358939"/>
                  <a:pt x="339421" y="360784"/>
                  <a:pt x="302098" y="363894"/>
                </a:cubicBezTo>
                <a:cubicBezTo>
                  <a:pt x="286547" y="367004"/>
                  <a:pt x="270745" y="369051"/>
                  <a:pt x="255445" y="373224"/>
                </a:cubicBezTo>
                <a:cubicBezTo>
                  <a:pt x="255410" y="373233"/>
                  <a:pt x="185483" y="396545"/>
                  <a:pt x="171470" y="401216"/>
                </a:cubicBezTo>
                <a:lnTo>
                  <a:pt x="143478" y="410547"/>
                </a:lnTo>
                <a:lnTo>
                  <a:pt x="115486" y="419877"/>
                </a:lnTo>
                <a:cubicBezTo>
                  <a:pt x="380850" y="508335"/>
                  <a:pt x="27281" y="393628"/>
                  <a:pt x="880596" y="438539"/>
                </a:cubicBezTo>
                <a:cubicBezTo>
                  <a:pt x="893773" y="439233"/>
                  <a:pt x="863341" y="458860"/>
                  <a:pt x="852604" y="466530"/>
                </a:cubicBezTo>
                <a:cubicBezTo>
                  <a:pt x="841286" y="474615"/>
                  <a:pt x="827359" y="478291"/>
                  <a:pt x="815282" y="485192"/>
                </a:cubicBezTo>
                <a:cubicBezTo>
                  <a:pt x="805546" y="490756"/>
                  <a:pt x="797790" y="499916"/>
                  <a:pt x="787290" y="503853"/>
                </a:cubicBezTo>
                <a:cubicBezTo>
                  <a:pt x="772441" y="509421"/>
                  <a:pt x="756118" y="509743"/>
                  <a:pt x="740637" y="513183"/>
                </a:cubicBezTo>
                <a:cubicBezTo>
                  <a:pt x="728119" y="515965"/>
                  <a:pt x="715645" y="518991"/>
                  <a:pt x="703315" y="522514"/>
                </a:cubicBezTo>
                <a:cubicBezTo>
                  <a:pt x="663651" y="533847"/>
                  <a:pt x="651854" y="545389"/>
                  <a:pt x="600678" y="550506"/>
                </a:cubicBezTo>
                <a:lnTo>
                  <a:pt x="507372" y="559836"/>
                </a:lnTo>
                <a:cubicBezTo>
                  <a:pt x="494931" y="566057"/>
                  <a:pt x="483245" y="574099"/>
                  <a:pt x="470049" y="578498"/>
                </a:cubicBezTo>
                <a:cubicBezTo>
                  <a:pt x="455004" y="583513"/>
                  <a:pt x="438877" y="584388"/>
                  <a:pt x="423396" y="587828"/>
                </a:cubicBezTo>
                <a:cubicBezTo>
                  <a:pt x="410878" y="590610"/>
                  <a:pt x="398357" y="593474"/>
                  <a:pt x="386074" y="597159"/>
                </a:cubicBezTo>
                <a:cubicBezTo>
                  <a:pt x="367233" y="602811"/>
                  <a:pt x="348751" y="609600"/>
                  <a:pt x="330090" y="615820"/>
                </a:cubicBezTo>
                <a:lnTo>
                  <a:pt x="274106" y="634481"/>
                </a:lnTo>
                <a:cubicBezTo>
                  <a:pt x="274102" y="634482"/>
                  <a:pt x="218126" y="653142"/>
                  <a:pt x="218123" y="653143"/>
                </a:cubicBezTo>
                <a:lnTo>
                  <a:pt x="171470" y="662473"/>
                </a:lnTo>
                <a:cubicBezTo>
                  <a:pt x="215872" y="677275"/>
                  <a:pt x="233931" y="684581"/>
                  <a:pt x="292768" y="690465"/>
                </a:cubicBezTo>
                <a:lnTo>
                  <a:pt x="386074" y="699796"/>
                </a:lnTo>
                <a:cubicBezTo>
                  <a:pt x="410956" y="706016"/>
                  <a:pt x="435228" y="715625"/>
                  <a:pt x="460719" y="718457"/>
                </a:cubicBezTo>
                <a:cubicBezTo>
                  <a:pt x="560456" y="729539"/>
                  <a:pt x="517077" y="722265"/>
                  <a:pt x="591347" y="737118"/>
                </a:cubicBezTo>
                <a:cubicBezTo>
                  <a:pt x="638000" y="734008"/>
                  <a:pt x="684942" y="733835"/>
                  <a:pt x="731306" y="727788"/>
                </a:cubicBezTo>
                <a:cubicBezTo>
                  <a:pt x="756738" y="724471"/>
                  <a:pt x="805951" y="709126"/>
                  <a:pt x="805951" y="709126"/>
                </a:cubicBezTo>
                <a:cubicBezTo>
                  <a:pt x="849494" y="712236"/>
                  <a:pt x="894857" y="705619"/>
                  <a:pt x="936580" y="718457"/>
                </a:cubicBezTo>
                <a:cubicBezTo>
                  <a:pt x="945980" y="721349"/>
                  <a:pt x="934204" y="739494"/>
                  <a:pt x="927249" y="746449"/>
                </a:cubicBezTo>
                <a:cubicBezTo>
                  <a:pt x="917414" y="756284"/>
                  <a:pt x="902950" y="760226"/>
                  <a:pt x="889927" y="765110"/>
                </a:cubicBezTo>
                <a:cubicBezTo>
                  <a:pt x="877920" y="769613"/>
                  <a:pt x="864611" y="769938"/>
                  <a:pt x="852604" y="774441"/>
                </a:cubicBezTo>
                <a:cubicBezTo>
                  <a:pt x="839581" y="779325"/>
                  <a:pt x="828067" y="787623"/>
                  <a:pt x="815282" y="793102"/>
                </a:cubicBezTo>
                <a:cubicBezTo>
                  <a:pt x="782258" y="807255"/>
                  <a:pt x="780788" y="800813"/>
                  <a:pt x="740637" y="811763"/>
                </a:cubicBezTo>
                <a:cubicBezTo>
                  <a:pt x="721659" y="816939"/>
                  <a:pt x="703736" y="825653"/>
                  <a:pt x="684653" y="830424"/>
                </a:cubicBezTo>
                <a:cubicBezTo>
                  <a:pt x="666299" y="835012"/>
                  <a:pt x="647379" y="836949"/>
                  <a:pt x="628670" y="839755"/>
                </a:cubicBezTo>
                <a:cubicBezTo>
                  <a:pt x="575916" y="847668"/>
                  <a:pt x="483139" y="861109"/>
                  <a:pt x="423396" y="867747"/>
                </a:cubicBezTo>
                <a:cubicBezTo>
                  <a:pt x="392330" y="871199"/>
                  <a:pt x="361192" y="873967"/>
                  <a:pt x="330090" y="877077"/>
                </a:cubicBezTo>
                <a:cubicBezTo>
                  <a:pt x="252335" y="873967"/>
                  <a:pt x="174508" y="863177"/>
                  <a:pt x="96825" y="867747"/>
                </a:cubicBezTo>
                <a:cubicBezTo>
                  <a:pt x="71222" y="869253"/>
                  <a:pt x="147139" y="878297"/>
                  <a:pt x="171470" y="886408"/>
                </a:cubicBezTo>
                <a:cubicBezTo>
                  <a:pt x="228956" y="905571"/>
                  <a:pt x="170425" y="887915"/>
                  <a:pt x="264776" y="905069"/>
                </a:cubicBezTo>
                <a:cubicBezTo>
                  <a:pt x="277393" y="907363"/>
                  <a:pt x="289424" y="912450"/>
                  <a:pt x="302098" y="914400"/>
                </a:cubicBezTo>
                <a:cubicBezTo>
                  <a:pt x="329935" y="918683"/>
                  <a:pt x="358157" y="920008"/>
                  <a:pt x="386074" y="923730"/>
                </a:cubicBezTo>
                <a:cubicBezTo>
                  <a:pt x="404826" y="926230"/>
                  <a:pt x="423359" y="930184"/>
                  <a:pt x="442057" y="933061"/>
                </a:cubicBezTo>
                <a:cubicBezTo>
                  <a:pt x="463794" y="936405"/>
                  <a:pt x="485679" y="938776"/>
                  <a:pt x="507372" y="942392"/>
                </a:cubicBezTo>
                <a:cubicBezTo>
                  <a:pt x="523015" y="944999"/>
                  <a:pt x="538382" y="949115"/>
                  <a:pt x="554025" y="951722"/>
                </a:cubicBezTo>
                <a:cubicBezTo>
                  <a:pt x="617534" y="962307"/>
                  <a:pt x="627878" y="960939"/>
                  <a:pt x="693984" y="970383"/>
                </a:cubicBezTo>
                <a:cubicBezTo>
                  <a:pt x="712713" y="973058"/>
                  <a:pt x="731307" y="976604"/>
                  <a:pt x="749968" y="979714"/>
                </a:cubicBezTo>
                <a:cubicBezTo>
                  <a:pt x="817074" y="1002084"/>
                  <a:pt x="733278" y="974946"/>
                  <a:pt x="815282" y="998375"/>
                </a:cubicBezTo>
                <a:cubicBezTo>
                  <a:pt x="908993" y="1025149"/>
                  <a:pt x="763908" y="987866"/>
                  <a:pt x="880596" y="1017036"/>
                </a:cubicBezTo>
                <a:cubicBezTo>
                  <a:pt x="850620" y="1047014"/>
                  <a:pt x="873746" y="1030288"/>
                  <a:pt x="824612" y="1045028"/>
                </a:cubicBezTo>
                <a:cubicBezTo>
                  <a:pt x="805771" y="1050680"/>
                  <a:pt x="787290" y="1057470"/>
                  <a:pt x="768629" y="1063690"/>
                </a:cubicBezTo>
                <a:lnTo>
                  <a:pt x="712645" y="1082351"/>
                </a:lnTo>
                <a:lnTo>
                  <a:pt x="656661" y="1101012"/>
                </a:lnTo>
                <a:cubicBezTo>
                  <a:pt x="647331" y="1104122"/>
                  <a:pt x="638211" y="1107958"/>
                  <a:pt x="628670" y="1110343"/>
                </a:cubicBezTo>
                <a:cubicBezTo>
                  <a:pt x="616229" y="1113453"/>
                  <a:pt x="603865" y="1116891"/>
                  <a:pt x="591347" y="1119673"/>
                </a:cubicBezTo>
                <a:cubicBezTo>
                  <a:pt x="557122" y="1127278"/>
                  <a:pt x="539863" y="1128587"/>
                  <a:pt x="507372" y="1138334"/>
                </a:cubicBezTo>
                <a:cubicBezTo>
                  <a:pt x="470187" y="1149490"/>
                  <a:pt x="443392" y="1163234"/>
                  <a:pt x="404735" y="1166326"/>
                </a:cubicBezTo>
                <a:cubicBezTo>
                  <a:pt x="342652" y="1171293"/>
                  <a:pt x="280327" y="1172547"/>
                  <a:pt x="218123" y="1175657"/>
                </a:cubicBezTo>
                <a:lnTo>
                  <a:pt x="171470" y="1184988"/>
                </a:lnTo>
                <a:cubicBezTo>
                  <a:pt x="152856" y="1188372"/>
                  <a:pt x="133954" y="1190214"/>
                  <a:pt x="115486" y="1194318"/>
                </a:cubicBezTo>
                <a:cubicBezTo>
                  <a:pt x="105885" y="1196452"/>
                  <a:pt x="96825" y="1200539"/>
                  <a:pt x="87494" y="1203649"/>
                </a:cubicBezTo>
                <a:cubicBezTo>
                  <a:pt x="99935" y="1206759"/>
                  <a:pt x="112534" y="1209294"/>
                  <a:pt x="124817" y="1212979"/>
                </a:cubicBezTo>
                <a:cubicBezTo>
                  <a:pt x="143658" y="1218631"/>
                  <a:pt x="161327" y="1228859"/>
                  <a:pt x="180800" y="1231641"/>
                </a:cubicBezTo>
                <a:cubicBezTo>
                  <a:pt x="288397" y="1247011"/>
                  <a:pt x="208117" y="1236481"/>
                  <a:pt x="339421" y="1250302"/>
                </a:cubicBezTo>
                <a:cubicBezTo>
                  <a:pt x="367430" y="1253250"/>
                  <a:pt x="395278" y="1258025"/>
                  <a:pt x="423396" y="1259632"/>
                </a:cubicBezTo>
                <a:cubicBezTo>
                  <a:pt x="504189" y="1264249"/>
                  <a:pt x="585127" y="1265853"/>
                  <a:pt x="665992" y="1268963"/>
                </a:cubicBezTo>
                <a:cubicBezTo>
                  <a:pt x="834633" y="1290044"/>
                  <a:pt x="629828" y="1268963"/>
                  <a:pt x="908588" y="1268963"/>
                </a:cubicBezTo>
                <a:cubicBezTo>
                  <a:pt x="924447" y="1268963"/>
                  <a:pt x="877538" y="1275457"/>
                  <a:pt x="861935" y="1278294"/>
                </a:cubicBezTo>
                <a:cubicBezTo>
                  <a:pt x="843321" y="1281678"/>
                  <a:pt x="824704" y="1285124"/>
                  <a:pt x="805951" y="1287624"/>
                </a:cubicBezTo>
                <a:cubicBezTo>
                  <a:pt x="778034" y="1291346"/>
                  <a:pt x="749947" y="1293664"/>
                  <a:pt x="721976" y="1296955"/>
                </a:cubicBezTo>
                <a:lnTo>
                  <a:pt x="647331" y="1306285"/>
                </a:lnTo>
                <a:cubicBezTo>
                  <a:pt x="616265" y="1309737"/>
                  <a:pt x="585008" y="1311485"/>
                  <a:pt x="554025" y="1315616"/>
                </a:cubicBezTo>
                <a:cubicBezTo>
                  <a:pt x="538305" y="1317712"/>
                  <a:pt x="522672" y="1320774"/>
                  <a:pt x="507372" y="1324947"/>
                </a:cubicBezTo>
                <a:cubicBezTo>
                  <a:pt x="488394" y="1330123"/>
                  <a:pt x="451388" y="1343608"/>
                  <a:pt x="451388" y="1343608"/>
                </a:cubicBezTo>
                <a:cubicBezTo>
                  <a:pt x="448278" y="1352939"/>
                  <a:pt x="448201" y="1363920"/>
                  <a:pt x="442057" y="1371600"/>
                </a:cubicBezTo>
                <a:cubicBezTo>
                  <a:pt x="393823" y="1431893"/>
                  <a:pt x="428189" y="1347893"/>
                  <a:pt x="404735" y="1418253"/>
                </a:cubicBezTo>
                <a:lnTo>
                  <a:pt x="423396" y="1446245"/>
                </a:lnTo>
              </a:path>
            </a:pathLst>
          </a:cu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894A439-2315-2F41-EB47-15AA751E4519}"/>
              </a:ext>
            </a:extLst>
          </p:cNvPr>
          <p:cNvSpPr txBox="1"/>
          <p:nvPr/>
        </p:nvSpPr>
        <p:spPr>
          <a:xfrm>
            <a:off x="373223" y="1308574"/>
            <a:ext cx="1922107" cy="523220"/>
          </a:xfrm>
          <a:prstGeom prst="rect">
            <a:avLst/>
          </a:prstGeom>
          <a:noFill/>
        </p:spPr>
        <p:txBody>
          <a:bodyPr wrap="square" rtlCol="0">
            <a:spAutoFit/>
          </a:bodyPr>
          <a:lstStyle/>
          <a:p>
            <a:pPr algn="ctr"/>
            <a:r>
              <a:rPr lang="en-US" sz="1400" dirty="0"/>
              <a:t>User Research Findings</a:t>
            </a:r>
          </a:p>
        </p:txBody>
      </p:sp>
      <p:sp>
        <p:nvSpPr>
          <p:cNvPr id="20" name="TextBox 19">
            <a:extLst>
              <a:ext uri="{FF2B5EF4-FFF2-40B4-BE49-F238E27FC236}">
                <a16:creationId xmlns:a16="http://schemas.microsoft.com/office/drawing/2014/main" id="{BE7DC136-F357-7267-E8AD-77D7FCC61484}"/>
              </a:ext>
            </a:extLst>
          </p:cNvPr>
          <p:cNvSpPr txBox="1"/>
          <p:nvPr/>
        </p:nvSpPr>
        <p:spPr>
          <a:xfrm>
            <a:off x="4338734" y="1272284"/>
            <a:ext cx="1922107" cy="523220"/>
          </a:xfrm>
          <a:prstGeom prst="rect">
            <a:avLst/>
          </a:prstGeom>
          <a:noFill/>
        </p:spPr>
        <p:txBody>
          <a:bodyPr wrap="square" rtlCol="0">
            <a:spAutoFit/>
          </a:bodyPr>
          <a:lstStyle/>
          <a:p>
            <a:pPr algn="ctr"/>
            <a:r>
              <a:rPr lang="en-US" sz="1400" dirty="0"/>
              <a:t>Work Getting </a:t>
            </a:r>
          </a:p>
          <a:p>
            <a:pPr algn="ctr"/>
            <a:r>
              <a:rPr lang="en-US" sz="1400" dirty="0"/>
              <a:t>Done</a:t>
            </a:r>
          </a:p>
        </p:txBody>
      </p:sp>
      <p:sp>
        <p:nvSpPr>
          <p:cNvPr id="21" name="TextBox 20">
            <a:extLst>
              <a:ext uri="{FF2B5EF4-FFF2-40B4-BE49-F238E27FC236}">
                <a16:creationId xmlns:a16="http://schemas.microsoft.com/office/drawing/2014/main" id="{F3ADA2BD-C254-EC4F-2749-E5B8776024FE}"/>
              </a:ext>
            </a:extLst>
          </p:cNvPr>
          <p:cNvSpPr txBox="1"/>
          <p:nvPr/>
        </p:nvSpPr>
        <p:spPr>
          <a:xfrm>
            <a:off x="6302831" y="1830614"/>
            <a:ext cx="2677886" cy="646331"/>
          </a:xfrm>
          <a:prstGeom prst="rect">
            <a:avLst/>
          </a:prstGeom>
          <a:noFill/>
        </p:spPr>
        <p:txBody>
          <a:bodyPr wrap="square" rtlCol="0">
            <a:spAutoFit/>
          </a:bodyPr>
          <a:lstStyle/>
          <a:p>
            <a:r>
              <a:rPr lang="en-US" dirty="0"/>
              <a:t>No traceability:</a:t>
            </a:r>
          </a:p>
          <a:p>
            <a:endParaRPr lang="en-US" dirty="0"/>
          </a:p>
        </p:txBody>
      </p:sp>
      <p:sp>
        <p:nvSpPr>
          <p:cNvPr id="24" name="TextBox 23">
            <a:extLst>
              <a:ext uri="{FF2B5EF4-FFF2-40B4-BE49-F238E27FC236}">
                <a16:creationId xmlns:a16="http://schemas.microsoft.com/office/drawing/2014/main" id="{2FE37891-7555-BA9B-5383-AE32CF479522}"/>
              </a:ext>
            </a:extLst>
          </p:cNvPr>
          <p:cNvSpPr txBox="1"/>
          <p:nvPr/>
        </p:nvSpPr>
        <p:spPr>
          <a:xfrm>
            <a:off x="6302831" y="2272792"/>
            <a:ext cx="2160034" cy="738664"/>
          </a:xfrm>
          <a:prstGeom prst="rect">
            <a:avLst/>
          </a:prstGeom>
          <a:noFill/>
        </p:spPr>
        <p:txBody>
          <a:bodyPr wrap="square">
            <a:spAutoFit/>
          </a:bodyPr>
          <a:lstStyle/>
          <a:p>
            <a:r>
              <a:rPr lang="en-US" sz="1400" dirty="0"/>
              <a:t>1. Cannot see </a:t>
            </a:r>
            <a:r>
              <a:rPr lang="en-US" sz="1400" b="1" dirty="0"/>
              <a:t>which story </a:t>
            </a:r>
            <a:r>
              <a:rPr lang="en-US" sz="1400" dirty="0"/>
              <a:t>is related to </a:t>
            </a:r>
            <a:r>
              <a:rPr lang="en-US" sz="1400" b="1" dirty="0"/>
              <a:t>which finding.</a:t>
            </a:r>
          </a:p>
        </p:txBody>
      </p:sp>
      <p:sp>
        <p:nvSpPr>
          <p:cNvPr id="26" name="TextBox 25">
            <a:extLst>
              <a:ext uri="{FF2B5EF4-FFF2-40B4-BE49-F238E27FC236}">
                <a16:creationId xmlns:a16="http://schemas.microsoft.com/office/drawing/2014/main" id="{1768B7E3-D1F5-C4F1-191F-EC199601F995}"/>
              </a:ext>
            </a:extLst>
          </p:cNvPr>
          <p:cNvSpPr txBox="1"/>
          <p:nvPr/>
        </p:nvSpPr>
        <p:spPr>
          <a:xfrm>
            <a:off x="6302831" y="3072119"/>
            <a:ext cx="2346647" cy="954107"/>
          </a:xfrm>
          <a:prstGeom prst="rect">
            <a:avLst/>
          </a:prstGeom>
          <a:noFill/>
        </p:spPr>
        <p:txBody>
          <a:bodyPr wrap="square">
            <a:spAutoFit/>
          </a:bodyPr>
          <a:lstStyle/>
          <a:p>
            <a:r>
              <a:rPr lang="en-US" sz="1400" dirty="0"/>
              <a:t>2. Cannot </a:t>
            </a:r>
            <a:r>
              <a:rPr lang="en-US" sz="1400" b="1" dirty="0"/>
              <a:t>measure the velocity of findings </a:t>
            </a:r>
            <a:r>
              <a:rPr lang="en-US" sz="1400" dirty="0"/>
              <a:t>implemented in Jira pipelines. </a:t>
            </a:r>
          </a:p>
        </p:txBody>
      </p:sp>
      <p:sp>
        <p:nvSpPr>
          <p:cNvPr id="30" name="Title 3">
            <a:extLst>
              <a:ext uri="{FF2B5EF4-FFF2-40B4-BE49-F238E27FC236}">
                <a16:creationId xmlns:a16="http://schemas.microsoft.com/office/drawing/2014/main" id="{53B86222-ABA1-166C-A905-F77D136367FE}"/>
              </a:ext>
            </a:extLst>
          </p:cNvPr>
          <p:cNvSpPr>
            <a:spLocks noGrp="1"/>
          </p:cNvSpPr>
          <p:nvPr>
            <p:ph type="title"/>
          </p:nvPr>
        </p:nvSpPr>
        <p:spPr>
          <a:xfrm>
            <a:off x="346933" y="194604"/>
            <a:ext cx="7928508" cy="462759"/>
          </a:xfrm>
        </p:spPr>
        <p:txBody>
          <a:bodyPr/>
          <a:lstStyle/>
          <a:p>
            <a:r>
              <a:rPr lang="en-US" dirty="0">
                <a:solidFill>
                  <a:schemeClr val="tx1"/>
                </a:solidFill>
                <a:latin typeface="Arial" panose="020B0604020202020204" pitchFamily="34" charset="0"/>
                <a:cs typeface="Arial" panose="020B0604020202020204" pitchFamily="34" charset="0"/>
              </a:rPr>
              <a:t>Findings Separated from Work = Dissonance</a:t>
            </a:r>
          </a:p>
        </p:txBody>
      </p:sp>
    </p:spTree>
    <p:extLst>
      <p:ext uri="{BB962C8B-B14F-4D97-AF65-F5344CB8AC3E}">
        <p14:creationId xmlns:p14="http://schemas.microsoft.com/office/powerpoint/2010/main" val="2224692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aphical user interface, application&#10;&#10;Description automatically generated">
            <a:extLst>
              <a:ext uri="{FF2B5EF4-FFF2-40B4-BE49-F238E27FC236}">
                <a16:creationId xmlns:a16="http://schemas.microsoft.com/office/drawing/2014/main" id="{1DC0378F-60B5-7D97-8338-76661CC1C34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095"/>
          <a:stretch/>
        </p:blipFill>
        <p:spPr>
          <a:xfrm>
            <a:off x="3079522" y="839755"/>
            <a:ext cx="7146830" cy="3284309"/>
          </a:xfrm>
          <a:prstGeom prst="rect">
            <a:avLst/>
          </a:prstGeom>
        </p:spPr>
      </p:pic>
      <p:pic>
        <p:nvPicPr>
          <p:cNvPr id="7" name="Picture 6" descr="Graphical user interface, application&#10;&#10;Description automatically generated">
            <a:extLst>
              <a:ext uri="{FF2B5EF4-FFF2-40B4-BE49-F238E27FC236}">
                <a16:creationId xmlns:a16="http://schemas.microsoft.com/office/drawing/2014/main" id="{1E31ED14-E69A-2FF8-3DFE-D79FC360B5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12573" y="2873160"/>
            <a:ext cx="7772400" cy="4115102"/>
          </a:xfrm>
          <a:prstGeom prst="rect">
            <a:avLst/>
          </a:prstGeom>
        </p:spPr>
      </p:pic>
      <p:sp>
        <p:nvSpPr>
          <p:cNvPr id="10" name="Text Placeholder 2">
            <a:extLst>
              <a:ext uri="{FF2B5EF4-FFF2-40B4-BE49-F238E27FC236}">
                <a16:creationId xmlns:a16="http://schemas.microsoft.com/office/drawing/2014/main" id="{E96C81B1-9581-5002-9014-16E57A3AFD84}"/>
              </a:ext>
            </a:extLst>
          </p:cNvPr>
          <p:cNvSpPr txBox="1">
            <a:spLocks/>
          </p:cNvSpPr>
          <p:nvPr/>
        </p:nvSpPr>
        <p:spPr>
          <a:xfrm>
            <a:off x="328485" y="1219874"/>
            <a:ext cx="2006084" cy="462759"/>
          </a:xfrm>
          <a:prstGeom prst="rect">
            <a:avLst/>
          </a:prstGeom>
        </p:spPr>
        <p:txBody>
          <a:bodyPr vert="horz" lIns="91440" tIns="0" rIns="91440" bIns="45720" rtlCol="0">
            <a:noAutofit/>
          </a:bodyPr>
          <a:lstStyle>
            <a:lvl1pPr marL="266700" indent="-266700" algn="l" defTabSz="685800" rtl="0" eaLnBrk="1" latinLnBrk="0" hangingPunct="1">
              <a:lnSpc>
                <a:spcPts val="2400"/>
              </a:lnSpc>
              <a:spcBef>
                <a:spcPts val="0"/>
              </a:spcBef>
              <a:spcAft>
                <a:spcPts val="600"/>
              </a:spcAft>
              <a:buClr>
                <a:srgbClr val="FF6C00"/>
              </a:buClr>
              <a:buFont typeface="Arial" panose="020B0604020202020204" pitchFamily="34" charset="0"/>
              <a:buChar char="•"/>
              <a:tabLst>
                <a:tab pos="266700" algn="l"/>
              </a:tabLst>
              <a:defRPr sz="1500" kern="1200">
                <a:solidFill>
                  <a:srgbClr val="53565A"/>
                </a:solidFill>
                <a:latin typeface="+mn-lt"/>
                <a:ea typeface="+mn-ea"/>
                <a:cs typeface="+mn-cs"/>
              </a:defRPr>
            </a:lvl1pPr>
            <a:lvl2pPr marL="5143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rgbClr val="53565A"/>
                </a:solidFill>
                <a:latin typeface="+mn-lt"/>
                <a:ea typeface="+mn-ea"/>
                <a:cs typeface="+mn-cs"/>
              </a:defRPr>
            </a:lvl2pPr>
            <a:lvl3pPr marL="8572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rgbClr val="53565A"/>
                </a:solidFill>
                <a:latin typeface="+mn-lt"/>
                <a:ea typeface="+mn-ea"/>
                <a:cs typeface="+mn-cs"/>
              </a:defRPr>
            </a:lvl3pPr>
            <a:lvl4pPr marL="12001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rgbClr val="53565A"/>
                </a:solidFill>
                <a:latin typeface="+mn-lt"/>
                <a:ea typeface="+mn-ea"/>
                <a:cs typeface="+mn-cs"/>
              </a:defRPr>
            </a:lvl4pPr>
            <a:lvl5pPr marL="15430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rgbClr val="53565A"/>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400" b="1" dirty="0">
                <a:solidFill>
                  <a:schemeClr val="tx1"/>
                </a:solidFill>
              </a:rPr>
              <a:t>Findings directly in Jira</a:t>
            </a:r>
            <a:r>
              <a:rPr lang="en-US" sz="1400" dirty="0">
                <a:solidFill>
                  <a:schemeClr val="tx1"/>
                </a:solidFill>
              </a:rPr>
              <a:t>, enabled us to:</a:t>
            </a:r>
          </a:p>
          <a:p>
            <a:pPr marL="0" indent="0">
              <a:buNone/>
            </a:pPr>
            <a:r>
              <a:rPr lang="en-US" sz="1400" dirty="0">
                <a:solidFill>
                  <a:schemeClr val="tx1"/>
                </a:solidFill>
              </a:rPr>
              <a:t> </a:t>
            </a:r>
          </a:p>
        </p:txBody>
      </p:sp>
      <p:sp>
        <p:nvSpPr>
          <p:cNvPr id="12" name="TextBox 11">
            <a:extLst>
              <a:ext uri="{FF2B5EF4-FFF2-40B4-BE49-F238E27FC236}">
                <a16:creationId xmlns:a16="http://schemas.microsoft.com/office/drawing/2014/main" id="{6E089D1F-F093-70B6-60A3-F44E819D1275}"/>
              </a:ext>
            </a:extLst>
          </p:cNvPr>
          <p:cNvSpPr txBox="1"/>
          <p:nvPr/>
        </p:nvSpPr>
        <p:spPr>
          <a:xfrm>
            <a:off x="326572" y="2191687"/>
            <a:ext cx="2175945" cy="954107"/>
          </a:xfrm>
          <a:prstGeom prst="rect">
            <a:avLst/>
          </a:prstGeom>
          <a:noFill/>
        </p:spPr>
        <p:txBody>
          <a:bodyPr wrap="square">
            <a:spAutoFit/>
          </a:bodyPr>
          <a:lstStyle/>
          <a:p>
            <a:pPr marL="285750" indent="-285750">
              <a:spcBef>
                <a:spcPts val="600"/>
              </a:spcBef>
              <a:buFont typeface="Arial" panose="020B0604020202020204" pitchFamily="34" charset="0"/>
              <a:buChar char="•"/>
            </a:pPr>
            <a:r>
              <a:rPr lang="en-US" sz="1400" b="1" dirty="0"/>
              <a:t>Link findings to actual tickets </a:t>
            </a:r>
            <a:r>
              <a:rPr lang="en-US" sz="1400" dirty="0"/>
              <a:t>in multiple squads’ Jira boards.</a:t>
            </a:r>
          </a:p>
        </p:txBody>
      </p:sp>
      <p:sp>
        <p:nvSpPr>
          <p:cNvPr id="13" name="TextBox 12">
            <a:extLst>
              <a:ext uri="{FF2B5EF4-FFF2-40B4-BE49-F238E27FC236}">
                <a16:creationId xmlns:a16="http://schemas.microsoft.com/office/drawing/2014/main" id="{D28289A5-8AB3-6383-8A9F-D4306A95491C}"/>
              </a:ext>
            </a:extLst>
          </p:cNvPr>
          <p:cNvSpPr txBox="1"/>
          <p:nvPr/>
        </p:nvSpPr>
        <p:spPr>
          <a:xfrm>
            <a:off x="326572" y="3184962"/>
            <a:ext cx="2129293" cy="738664"/>
          </a:xfrm>
          <a:prstGeom prst="rect">
            <a:avLst/>
          </a:prstGeom>
          <a:noFill/>
        </p:spPr>
        <p:txBody>
          <a:bodyPr wrap="square">
            <a:spAutoFit/>
          </a:bodyPr>
          <a:lstStyle/>
          <a:p>
            <a:pPr marL="285750" indent="-285750">
              <a:spcBef>
                <a:spcPts val="600"/>
              </a:spcBef>
              <a:buFont typeface="Arial" panose="020B0604020202020204" pitchFamily="34" charset="0"/>
              <a:buChar char="•"/>
            </a:pPr>
            <a:r>
              <a:rPr lang="en-US" sz="1400" dirty="0"/>
              <a:t>Verify tickets related to the findings </a:t>
            </a:r>
            <a:r>
              <a:rPr lang="en-US" sz="1400" b="1" dirty="0"/>
              <a:t>truly solved the findings. </a:t>
            </a:r>
          </a:p>
        </p:txBody>
      </p:sp>
      <p:sp>
        <p:nvSpPr>
          <p:cNvPr id="14" name="TextBox 13">
            <a:extLst>
              <a:ext uri="{FF2B5EF4-FFF2-40B4-BE49-F238E27FC236}">
                <a16:creationId xmlns:a16="http://schemas.microsoft.com/office/drawing/2014/main" id="{C6FBE222-DAE9-B292-A08A-1ED738A803EF}"/>
              </a:ext>
            </a:extLst>
          </p:cNvPr>
          <p:cNvSpPr txBox="1"/>
          <p:nvPr/>
        </p:nvSpPr>
        <p:spPr>
          <a:xfrm>
            <a:off x="326572" y="3976451"/>
            <a:ext cx="2007997" cy="738664"/>
          </a:xfrm>
          <a:prstGeom prst="rect">
            <a:avLst/>
          </a:prstGeom>
          <a:noFill/>
        </p:spPr>
        <p:txBody>
          <a:bodyPr wrap="square">
            <a:spAutoFit/>
          </a:bodyPr>
          <a:lstStyle/>
          <a:p>
            <a:pPr marL="285750" indent="-285750">
              <a:spcBef>
                <a:spcPts val="600"/>
              </a:spcBef>
              <a:buFont typeface="Arial" panose="020B0604020202020204" pitchFamily="34" charset="0"/>
              <a:buChar char="•"/>
            </a:pPr>
            <a:r>
              <a:rPr lang="en-US" sz="1400" b="1" dirty="0"/>
              <a:t>See ambiguous findings </a:t>
            </a:r>
            <a:r>
              <a:rPr lang="en-US" sz="1400" dirty="0"/>
              <a:t>that needed revision.</a:t>
            </a:r>
          </a:p>
        </p:txBody>
      </p:sp>
      <p:sp>
        <p:nvSpPr>
          <p:cNvPr id="15" name="Title 3">
            <a:extLst>
              <a:ext uri="{FF2B5EF4-FFF2-40B4-BE49-F238E27FC236}">
                <a16:creationId xmlns:a16="http://schemas.microsoft.com/office/drawing/2014/main" id="{72E1DA29-FB3B-23CC-88CD-D66C18B24D7A}"/>
              </a:ext>
            </a:extLst>
          </p:cNvPr>
          <p:cNvSpPr>
            <a:spLocks noGrp="1"/>
          </p:cNvSpPr>
          <p:nvPr>
            <p:ph type="title"/>
          </p:nvPr>
        </p:nvSpPr>
        <p:spPr>
          <a:xfrm>
            <a:off x="346933" y="194604"/>
            <a:ext cx="7928508" cy="462759"/>
          </a:xfrm>
        </p:spPr>
        <p:txBody>
          <a:bodyPr/>
          <a:lstStyle/>
          <a:p>
            <a:r>
              <a:rPr lang="en-US" dirty="0">
                <a:solidFill>
                  <a:schemeClr val="tx1"/>
                </a:solidFill>
                <a:latin typeface="Arial" panose="020B0604020202020204" pitchFamily="34" charset="0"/>
                <a:cs typeface="Arial" panose="020B0604020202020204" pitchFamily="34" charset="0"/>
              </a:rPr>
              <a:t>Findings Embedded Expose Improvements </a:t>
            </a:r>
          </a:p>
        </p:txBody>
      </p:sp>
    </p:spTree>
    <p:extLst>
      <p:ext uri="{BB962C8B-B14F-4D97-AF65-F5344CB8AC3E}">
        <p14:creationId xmlns:p14="http://schemas.microsoft.com/office/powerpoint/2010/main" val="2356485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393D24B-0DED-865A-962E-0FADE4CC72D6}"/>
              </a:ext>
            </a:extLst>
          </p:cNvPr>
          <p:cNvCxnSpPr>
            <a:cxnSpLocks/>
          </p:cNvCxnSpPr>
          <p:nvPr/>
        </p:nvCxnSpPr>
        <p:spPr>
          <a:xfrm>
            <a:off x="566442" y="3536834"/>
            <a:ext cx="2500439"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693F6FA8-6311-3FE4-46ED-DF7A7387A096}"/>
              </a:ext>
            </a:extLst>
          </p:cNvPr>
          <p:cNvSpPr txBox="1">
            <a:spLocks/>
          </p:cNvSpPr>
          <p:nvPr/>
        </p:nvSpPr>
        <p:spPr>
          <a:xfrm>
            <a:off x="452254" y="3622914"/>
            <a:ext cx="2861596" cy="462759"/>
          </a:xfrm>
          <a:prstGeom prst="rect">
            <a:avLst/>
          </a:prstGeom>
        </p:spPr>
        <p:txBody>
          <a:bodyPr vert="horz" lIns="91440" tIns="0" rIns="91440" bIns="45720" rtlCol="0">
            <a:noAutofit/>
          </a:bodyPr>
          <a:lstStyle>
            <a:lvl1pPr marL="266700" indent="-266700" algn="l" defTabSz="685800" rtl="0" eaLnBrk="1" latinLnBrk="0" hangingPunct="1">
              <a:lnSpc>
                <a:spcPts val="2400"/>
              </a:lnSpc>
              <a:spcBef>
                <a:spcPts val="0"/>
              </a:spcBef>
              <a:spcAft>
                <a:spcPts val="600"/>
              </a:spcAft>
              <a:buClr>
                <a:srgbClr val="FF6C00"/>
              </a:buClr>
              <a:buFont typeface="Arial" panose="020B0604020202020204" pitchFamily="34" charset="0"/>
              <a:buChar char="•"/>
              <a:tabLst>
                <a:tab pos="266700" algn="l"/>
              </a:tabLst>
              <a:defRPr sz="1500" kern="1200">
                <a:solidFill>
                  <a:srgbClr val="53565A"/>
                </a:solidFill>
                <a:latin typeface="+mn-lt"/>
                <a:ea typeface="+mn-ea"/>
                <a:cs typeface="+mn-cs"/>
              </a:defRPr>
            </a:lvl1pPr>
            <a:lvl2pPr marL="5143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rgbClr val="53565A"/>
                </a:solidFill>
                <a:latin typeface="+mn-lt"/>
                <a:ea typeface="+mn-ea"/>
                <a:cs typeface="+mn-cs"/>
              </a:defRPr>
            </a:lvl2pPr>
            <a:lvl3pPr marL="8572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rgbClr val="53565A"/>
                </a:solidFill>
                <a:latin typeface="+mn-lt"/>
                <a:ea typeface="+mn-ea"/>
                <a:cs typeface="+mn-cs"/>
              </a:defRPr>
            </a:lvl3pPr>
            <a:lvl4pPr marL="12001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rgbClr val="53565A"/>
                </a:solidFill>
                <a:latin typeface="+mn-lt"/>
                <a:ea typeface="+mn-ea"/>
                <a:cs typeface="+mn-cs"/>
              </a:defRPr>
            </a:lvl4pPr>
            <a:lvl5pPr marL="15430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rgbClr val="53565A"/>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1400" dirty="0">
                <a:solidFill>
                  <a:schemeClr val="tx1"/>
                </a:solidFill>
              </a:rPr>
              <a:t>Entered in Jira: accountability increases for UX, product and engineers, resulting in greater production integrity. </a:t>
            </a:r>
          </a:p>
        </p:txBody>
      </p:sp>
      <p:sp>
        <p:nvSpPr>
          <p:cNvPr id="2" name="Text Placeholder 2">
            <a:extLst>
              <a:ext uri="{FF2B5EF4-FFF2-40B4-BE49-F238E27FC236}">
                <a16:creationId xmlns:a16="http://schemas.microsoft.com/office/drawing/2014/main" id="{8F6BEC75-70C1-C24E-7502-559CD7D91417}"/>
              </a:ext>
            </a:extLst>
          </p:cNvPr>
          <p:cNvSpPr txBox="1">
            <a:spLocks/>
          </p:cNvSpPr>
          <p:nvPr/>
        </p:nvSpPr>
        <p:spPr>
          <a:xfrm>
            <a:off x="452254" y="2215440"/>
            <a:ext cx="2728814" cy="462759"/>
          </a:xfrm>
          <a:prstGeom prst="rect">
            <a:avLst/>
          </a:prstGeom>
        </p:spPr>
        <p:txBody>
          <a:bodyPr vert="horz" lIns="91440" tIns="0" rIns="91440" bIns="45720" rtlCol="0">
            <a:noAutofit/>
          </a:bodyPr>
          <a:lstStyle>
            <a:lvl1pPr marL="266700" indent="-266700" algn="l" defTabSz="685800" rtl="0" eaLnBrk="1" latinLnBrk="0" hangingPunct="1">
              <a:lnSpc>
                <a:spcPts val="2400"/>
              </a:lnSpc>
              <a:spcBef>
                <a:spcPts val="0"/>
              </a:spcBef>
              <a:spcAft>
                <a:spcPts val="600"/>
              </a:spcAft>
              <a:buClr>
                <a:srgbClr val="FF6C00"/>
              </a:buClr>
              <a:buFont typeface="Arial" panose="020B0604020202020204" pitchFamily="34" charset="0"/>
              <a:buChar char="•"/>
              <a:tabLst>
                <a:tab pos="266700" algn="l"/>
              </a:tabLst>
              <a:defRPr sz="1500" kern="1200">
                <a:solidFill>
                  <a:srgbClr val="53565A"/>
                </a:solidFill>
                <a:latin typeface="+mn-lt"/>
                <a:ea typeface="+mn-ea"/>
                <a:cs typeface="+mn-cs"/>
              </a:defRPr>
            </a:lvl1pPr>
            <a:lvl2pPr marL="5143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rgbClr val="53565A"/>
                </a:solidFill>
                <a:latin typeface="+mn-lt"/>
                <a:ea typeface="+mn-ea"/>
                <a:cs typeface="+mn-cs"/>
              </a:defRPr>
            </a:lvl2pPr>
            <a:lvl3pPr marL="8572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rgbClr val="53565A"/>
                </a:solidFill>
                <a:latin typeface="+mn-lt"/>
                <a:ea typeface="+mn-ea"/>
                <a:cs typeface="+mn-cs"/>
              </a:defRPr>
            </a:lvl3pPr>
            <a:lvl4pPr marL="12001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rgbClr val="53565A"/>
                </a:solidFill>
                <a:latin typeface="+mn-lt"/>
                <a:ea typeface="+mn-ea"/>
                <a:cs typeface="+mn-cs"/>
              </a:defRPr>
            </a:lvl4pPr>
            <a:lvl5pPr marL="15430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rgbClr val="53565A"/>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1400" dirty="0">
                <a:solidFill>
                  <a:schemeClr val="bg1">
                    <a:lumMod val="75000"/>
                  </a:schemeClr>
                </a:solidFill>
              </a:rPr>
              <a:t>Findings embedded in tools break Fitts law for usability: they are too removed from the actual work. </a:t>
            </a:r>
          </a:p>
        </p:txBody>
      </p:sp>
    </p:spTree>
    <p:extLst>
      <p:ext uri="{BB962C8B-B14F-4D97-AF65-F5344CB8AC3E}">
        <p14:creationId xmlns:p14="http://schemas.microsoft.com/office/powerpoint/2010/main" val="311624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3">
            <a:extLst>
              <a:ext uri="{FF2B5EF4-FFF2-40B4-BE49-F238E27FC236}">
                <a16:creationId xmlns:a16="http://schemas.microsoft.com/office/drawing/2014/main" id="{6BCAEAD8-A6D3-45C2-BAD3-75E1655B7DD6}"/>
              </a:ext>
            </a:extLst>
          </p:cNvPr>
          <p:cNvSpPr>
            <a:spLocks noGrp="1"/>
          </p:cNvSpPr>
          <p:nvPr>
            <p:ph type="title"/>
          </p:nvPr>
        </p:nvSpPr>
        <p:spPr>
          <a:xfrm>
            <a:off x="346933" y="262836"/>
            <a:ext cx="7928508" cy="462759"/>
          </a:xfrm>
        </p:spPr>
        <p:txBody>
          <a:bodyPr/>
          <a:lstStyle/>
          <a:p>
            <a:r>
              <a:rPr lang="en-US" dirty="0">
                <a:solidFill>
                  <a:schemeClr val="tx1"/>
                </a:solidFill>
                <a:latin typeface="Arial" panose="020B0604020202020204" pitchFamily="34" charset="0"/>
                <a:cs typeface="Arial" panose="020B0604020202020204" pitchFamily="34" charset="0"/>
              </a:rPr>
              <a:t>Introduction</a:t>
            </a:r>
          </a:p>
        </p:txBody>
      </p:sp>
      <p:sp>
        <p:nvSpPr>
          <p:cNvPr id="2" name="TextBox 1">
            <a:extLst>
              <a:ext uri="{FF2B5EF4-FFF2-40B4-BE49-F238E27FC236}">
                <a16:creationId xmlns:a16="http://schemas.microsoft.com/office/drawing/2014/main" id="{41AC9FDD-247C-40EC-8923-184B4C981E4B}"/>
              </a:ext>
            </a:extLst>
          </p:cNvPr>
          <p:cNvSpPr txBox="1"/>
          <p:nvPr/>
        </p:nvSpPr>
        <p:spPr>
          <a:xfrm>
            <a:off x="346932" y="1063274"/>
            <a:ext cx="3510694" cy="1000274"/>
          </a:xfrm>
          <a:prstGeom prst="rect">
            <a:avLst/>
          </a:prstGeom>
          <a:noFill/>
        </p:spPr>
        <p:txBody>
          <a:bodyPr wrap="square" rtlCol="0">
            <a:spAutoFit/>
          </a:bodyPr>
          <a:lstStyle/>
          <a:p>
            <a:pPr>
              <a:spcAft>
                <a:spcPts val="600"/>
              </a:spcAft>
            </a:pPr>
            <a:r>
              <a:rPr lang="en-US" b="1" dirty="0"/>
              <a:t>What this is: </a:t>
            </a:r>
          </a:p>
          <a:p>
            <a:r>
              <a:rPr lang="en-US" dirty="0"/>
              <a:t>My reflections from working with global teams for over 19 years. </a:t>
            </a:r>
          </a:p>
        </p:txBody>
      </p:sp>
      <p:sp>
        <p:nvSpPr>
          <p:cNvPr id="4" name="TextBox 3">
            <a:extLst>
              <a:ext uri="{FF2B5EF4-FFF2-40B4-BE49-F238E27FC236}">
                <a16:creationId xmlns:a16="http://schemas.microsoft.com/office/drawing/2014/main" id="{314E7A7E-21E4-827D-9BA5-102BA77C55D4}"/>
              </a:ext>
            </a:extLst>
          </p:cNvPr>
          <p:cNvSpPr txBox="1"/>
          <p:nvPr/>
        </p:nvSpPr>
        <p:spPr>
          <a:xfrm>
            <a:off x="346932" y="2401228"/>
            <a:ext cx="3857625" cy="2108269"/>
          </a:xfrm>
          <a:prstGeom prst="rect">
            <a:avLst/>
          </a:prstGeom>
          <a:noFill/>
        </p:spPr>
        <p:txBody>
          <a:bodyPr wrap="square" rtlCol="0">
            <a:spAutoFit/>
          </a:bodyPr>
          <a:lstStyle/>
          <a:p>
            <a:pPr>
              <a:spcAft>
                <a:spcPts val="600"/>
              </a:spcAft>
            </a:pPr>
            <a:r>
              <a:rPr lang="en-US" b="1" dirty="0"/>
              <a:t>What this is not: </a:t>
            </a:r>
            <a:endParaRPr lang="en-US" dirty="0"/>
          </a:p>
          <a:p>
            <a:pPr marL="285750" indent="-285750">
              <a:buFontTx/>
              <a:buChar char="-"/>
            </a:pPr>
            <a:r>
              <a:rPr lang="en-US" dirty="0"/>
              <a:t>A formal paper from exhaustive evidence, and extensive experimentation. </a:t>
            </a:r>
          </a:p>
          <a:p>
            <a:pPr marL="285750" indent="-285750">
              <a:buFontTx/>
              <a:buChar char="-"/>
            </a:pPr>
            <a:r>
              <a:rPr lang="en-US" dirty="0"/>
              <a:t>A view from someone who has “arrived”. Many of these insights are still work in progress. </a:t>
            </a:r>
          </a:p>
        </p:txBody>
      </p:sp>
      <p:pic>
        <p:nvPicPr>
          <p:cNvPr id="7" name="Picture 6" descr="A picture containing tree, outdoor, plant, forest&#10;&#10;Description automatically generated">
            <a:extLst>
              <a:ext uri="{FF2B5EF4-FFF2-40B4-BE49-F238E27FC236}">
                <a16:creationId xmlns:a16="http://schemas.microsoft.com/office/drawing/2014/main" id="{F376E56D-1573-D939-8C07-B3020D6B9A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6375" y="0"/>
            <a:ext cx="3857625" cy="5143500"/>
          </a:xfrm>
          <a:prstGeom prst="rect">
            <a:avLst/>
          </a:prstGeom>
        </p:spPr>
      </p:pic>
    </p:spTree>
    <p:extLst>
      <p:ext uri="{BB962C8B-B14F-4D97-AF65-F5344CB8AC3E}">
        <p14:creationId xmlns:p14="http://schemas.microsoft.com/office/powerpoint/2010/main" val="21634570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3">
            <a:extLst>
              <a:ext uri="{FF2B5EF4-FFF2-40B4-BE49-F238E27FC236}">
                <a16:creationId xmlns:a16="http://schemas.microsoft.com/office/drawing/2014/main" id="{6BCAEAD8-A6D3-45C2-BAD3-75E1655B7DD6}"/>
              </a:ext>
            </a:extLst>
          </p:cNvPr>
          <p:cNvSpPr>
            <a:spLocks noGrp="1"/>
          </p:cNvSpPr>
          <p:nvPr>
            <p:ph type="title"/>
          </p:nvPr>
        </p:nvSpPr>
        <p:spPr>
          <a:xfrm>
            <a:off x="346933" y="262836"/>
            <a:ext cx="7928508" cy="462759"/>
          </a:xfrm>
        </p:spPr>
        <p:txBody>
          <a:bodyPr/>
          <a:lstStyle/>
          <a:p>
            <a:r>
              <a:rPr lang="en-US" dirty="0">
                <a:solidFill>
                  <a:schemeClr val="tx1"/>
                </a:solidFill>
                <a:latin typeface="Arial" panose="020B0604020202020204" pitchFamily="34" charset="0"/>
                <a:cs typeface="Arial" panose="020B0604020202020204" pitchFamily="34" charset="0"/>
              </a:rPr>
              <a:t>Wrap Up</a:t>
            </a:r>
          </a:p>
        </p:txBody>
      </p:sp>
      <p:sp>
        <p:nvSpPr>
          <p:cNvPr id="2" name="TextBox 1">
            <a:extLst>
              <a:ext uri="{FF2B5EF4-FFF2-40B4-BE49-F238E27FC236}">
                <a16:creationId xmlns:a16="http://schemas.microsoft.com/office/drawing/2014/main" id="{41AC9FDD-247C-40EC-8923-184B4C981E4B}"/>
              </a:ext>
            </a:extLst>
          </p:cNvPr>
          <p:cNvSpPr txBox="1"/>
          <p:nvPr/>
        </p:nvSpPr>
        <p:spPr>
          <a:xfrm>
            <a:off x="320294" y="1381152"/>
            <a:ext cx="7550894" cy="646331"/>
          </a:xfrm>
          <a:prstGeom prst="rect">
            <a:avLst/>
          </a:prstGeom>
          <a:noFill/>
        </p:spPr>
        <p:txBody>
          <a:bodyPr wrap="square" rtlCol="0">
            <a:spAutoFit/>
          </a:bodyPr>
          <a:lstStyle/>
          <a:p>
            <a:r>
              <a:rPr lang="en-US" dirty="0"/>
              <a:t>1. Local researchers enable</a:t>
            </a:r>
            <a:r>
              <a:rPr lang="en-US" b="1" dirty="0"/>
              <a:t> contextual insights </a:t>
            </a:r>
            <a:r>
              <a:rPr lang="en-US" dirty="0"/>
              <a:t>and</a:t>
            </a:r>
            <a:r>
              <a:rPr lang="en-US" b="1" dirty="0"/>
              <a:t> bi-directional influence</a:t>
            </a:r>
            <a:r>
              <a:rPr lang="en-US" dirty="0"/>
              <a:t> for true global scale. </a:t>
            </a:r>
          </a:p>
        </p:txBody>
      </p:sp>
      <p:sp>
        <p:nvSpPr>
          <p:cNvPr id="4" name="TextBox 3">
            <a:extLst>
              <a:ext uri="{FF2B5EF4-FFF2-40B4-BE49-F238E27FC236}">
                <a16:creationId xmlns:a16="http://schemas.microsoft.com/office/drawing/2014/main" id="{314E7A7E-21E4-827D-9BA5-102BA77C55D4}"/>
              </a:ext>
            </a:extLst>
          </p:cNvPr>
          <p:cNvSpPr txBox="1"/>
          <p:nvPr/>
        </p:nvSpPr>
        <p:spPr>
          <a:xfrm>
            <a:off x="346933" y="2359874"/>
            <a:ext cx="8265222" cy="646331"/>
          </a:xfrm>
          <a:prstGeom prst="rect">
            <a:avLst/>
          </a:prstGeom>
          <a:noFill/>
        </p:spPr>
        <p:txBody>
          <a:bodyPr wrap="square" rtlCol="0">
            <a:spAutoFit/>
          </a:bodyPr>
          <a:lstStyle/>
          <a:p>
            <a:r>
              <a:rPr lang="en-US" dirty="0"/>
              <a:t>2. </a:t>
            </a:r>
            <a:r>
              <a:rPr lang="en-US" b="1" dirty="0"/>
              <a:t>Mental Models anchor behavior to needs</a:t>
            </a:r>
            <a:r>
              <a:rPr lang="en-US" dirty="0"/>
              <a:t>, within</a:t>
            </a:r>
            <a:r>
              <a:rPr lang="en-US" b="1" dirty="0"/>
              <a:t> a cohesive task framework</a:t>
            </a:r>
            <a:r>
              <a:rPr lang="en-US" dirty="0"/>
              <a:t>. This powerfully combats “Winchester House” product development. </a:t>
            </a:r>
          </a:p>
        </p:txBody>
      </p:sp>
      <p:sp>
        <p:nvSpPr>
          <p:cNvPr id="5" name="TextBox 4">
            <a:extLst>
              <a:ext uri="{FF2B5EF4-FFF2-40B4-BE49-F238E27FC236}">
                <a16:creationId xmlns:a16="http://schemas.microsoft.com/office/drawing/2014/main" id="{3ECFC018-6E09-5A4B-3490-DB0C31447182}"/>
              </a:ext>
            </a:extLst>
          </p:cNvPr>
          <p:cNvSpPr txBox="1"/>
          <p:nvPr/>
        </p:nvSpPr>
        <p:spPr>
          <a:xfrm>
            <a:off x="320294" y="3397838"/>
            <a:ext cx="7414783" cy="646331"/>
          </a:xfrm>
          <a:prstGeom prst="rect">
            <a:avLst/>
          </a:prstGeom>
          <a:noFill/>
        </p:spPr>
        <p:txBody>
          <a:bodyPr wrap="square" rtlCol="0">
            <a:spAutoFit/>
          </a:bodyPr>
          <a:lstStyle/>
          <a:p>
            <a:r>
              <a:rPr lang="en-US" dirty="0"/>
              <a:t>3. Findings </a:t>
            </a:r>
            <a:r>
              <a:rPr lang="en-US" b="1" dirty="0"/>
              <a:t>deserve traceability in proximity to work</a:t>
            </a:r>
            <a:r>
              <a:rPr lang="en-US" dirty="0"/>
              <a:t>. Traceability </a:t>
            </a:r>
            <a:r>
              <a:rPr lang="en-US" b="1" dirty="0"/>
              <a:t>increases 360 accountability </a:t>
            </a:r>
            <a:r>
              <a:rPr lang="en-US" dirty="0"/>
              <a:t>to delivering better solutions. </a:t>
            </a:r>
          </a:p>
        </p:txBody>
      </p:sp>
    </p:spTree>
    <p:extLst>
      <p:ext uri="{BB962C8B-B14F-4D97-AF65-F5344CB8AC3E}">
        <p14:creationId xmlns:p14="http://schemas.microsoft.com/office/powerpoint/2010/main" val="1553483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CFAE79-04F4-9F52-BFF4-0206912A0DA2}"/>
              </a:ext>
            </a:extLst>
          </p:cNvPr>
          <p:cNvSpPr>
            <a:spLocks noGrp="1"/>
          </p:cNvSpPr>
          <p:nvPr>
            <p:ph type="ctrTitle"/>
          </p:nvPr>
        </p:nvSpPr>
        <p:spPr/>
        <p:txBody>
          <a:bodyPr/>
          <a:lstStyle/>
          <a:p>
            <a:r>
              <a:rPr lang="en-US" dirty="0">
                <a:solidFill>
                  <a:schemeClr val="tx1"/>
                </a:solidFill>
              </a:rPr>
              <a:t>Questions?</a:t>
            </a:r>
          </a:p>
        </p:txBody>
      </p:sp>
    </p:spTree>
    <p:extLst>
      <p:ext uri="{BB962C8B-B14F-4D97-AF65-F5344CB8AC3E}">
        <p14:creationId xmlns:p14="http://schemas.microsoft.com/office/powerpoint/2010/main" val="1585723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F6D957-E97C-034F-BB1C-BB572DBC93B5}"/>
              </a:ext>
            </a:extLst>
          </p:cNvPr>
          <p:cNvSpPr>
            <a:spLocks noGrp="1"/>
          </p:cNvSpPr>
          <p:nvPr>
            <p:ph type="body" sz="quarter" idx="13"/>
          </p:nvPr>
        </p:nvSpPr>
        <p:spPr>
          <a:xfrm>
            <a:off x="372007" y="2389284"/>
            <a:ext cx="2468880" cy="2371054"/>
          </a:xfrm>
        </p:spPr>
        <p:txBody>
          <a:bodyPr vert="horz" lIns="91440" tIns="0" rIns="91440" bIns="45720" rtlCol="0" anchor="t">
            <a:noAutofit/>
          </a:bodyPr>
          <a:lstStyle/>
          <a:p>
            <a:pPr marL="0" indent="0">
              <a:lnSpc>
                <a:spcPct val="100000"/>
              </a:lnSpc>
              <a:buNone/>
            </a:pPr>
            <a:r>
              <a:rPr lang="en-US" sz="2400" dirty="0">
                <a:solidFill>
                  <a:srgbClr val="FF6C00"/>
                </a:solidFill>
                <a:latin typeface="Arial"/>
                <a:ea typeface="+mn-lt"/>
                <a:cs typeface="Arial"/>
              </a:rPr>
              <a:t>Ich bin</a:t>
            </a:r>
            <a:endParaRPr lang="en-US" sz="2400" dirty="0">
              <a:solidFill>
                <a:srgbClr val="FF6C00"/>
              </a:solidFill>
              <a:latin typeface="Arial"/>
              <a:cs typeface="Arial"/>
            </a:endParaRPr>
          </a:p>
          <a:p>
            <a:pPr marL="0" indent="0">
              <a:lnSpc>
                <a:spcPct val="100000"/>
              </a:lnSpc>
              <a:buNone/>
            </a:pPr>
            <a:endParaRPr lang="en-US" sz="1400" dirty="0">
              <a:solidFill>
                <a:srgbClr val="505050"/>
              </a:solidFill>
              <a:latin typeface="Arial" panose="020B0604020202020204" pitchFamily="34" charset="0"/>
              <a:ea typeface="+mn-lt"/>
              <a:cs typeface="Arial" panose="020B0604020202020204" pitchFamily="34" charset="0"/>
            </a:endParaRPr>
          </a:p>
          <a:p>
            <a:pPr marL="0" indent="0">
              <a:lnSpc>
                <a:spcPct val="100000"/>
              </a:lnSpc>
              <a:buNone/>
            </a:pPr>
            <a:endParaRPr lang="en-US" dirty="0">
              <a:solidFill>
                <a:srgbClr val="505050"/>
              </a:solidFill>
              <a:latin typeface="Arial" panose="020B0604020202020204" pitchFamily="34" charset="0"/>
              <a:cs typeface="Arial" panose="020B0604020202020204" pitchFamily="34" charset="0"/>
            </a:endParaRPr>
          </a:p>
          <a:p>
            <a:pPr>
              <a:lnSpc>
                <a:spcPct val="100000"/>
              </a:lnSpc>
            </a:pPr>
            <a:endParaRPr lang="en-US" dirty="0">
              <a:solidFill>
                <a:srgbClr val="505050"/>
              </a:solidFill>
              <a:latin typeface="Arial" panose="020B0604020202020204" pitchFamily="34" charset="0"/>
              <a:ea typeface="+mn-lt"/>
              <a:cs typeface="Arial" panose="020B0604020202020204" pitchFamily="34" charset="0"/>
            </a:endParaRPr>
          </a:p>
          <a:p>
            <a:pPr marL="0" indent="0">
              <a:lnSpc>
                <a:spcPct val="100000"/>
              </a:lnSpc>
              <a:buNone/>
            </a:pPr>
            <a:endParaRPr lang="en-US" dirty="0">
              <a:solidFill>
                <a:srgbClr val="505050"/>
              </a:solidFill>
              <a:latin typeface="Arial" panose="020B0604020202020204" pitchFamily="34" charset="0"/>
              <a:ea typeface="+mn-lt"/>
              <a:cs typeface="Arial" panose="020B0604020202020204" pitchFamily="34" charset="0"/>
            </a:endParaRPr>
          </a:p>
        </p:txBody>
      </p:sp>
      <p:sp>
        <p:nvSpPr>
          <p:cNvPr id="7" name="Text Placeholder 1">
            <a:extLst>
              <a:ext uri="{FF2B5EF4-FFF2-40B4-BE49-F238E27FC236}">
                <a16:creationId xmlns:a16="http://schemas.microsoft.com/office/drawing/2014/main" id="{89A2E774-76A1-464C-AFB2-285B67A44661}"/>
              </a:ext>
            </a:extLst>
          </p:cNvPr>
          <p:cNvSpPr txBox="1">
            <a:spLocks/>
          </p:cNvSpPr>
          <p:nvPr/>
        </p:nvSpPr>
        <p:spPr>
          <a:xfrm>
            <a:off x="1359568" y="2481132"/>
            <a:ext cx="2779728" cy="2187357"/>
          </a:xfrm>
          <a:prstGeom prst="rect">
            <a:avLst/>
          </a:prstGeom>
        </p:spPr>
        <p:txBody>
          <a:bodyPr vert="horz" lIns="91440" tIns="0" rIns="91440" bIns="45720" rtlCol="0" anchor="t">
            <a:noAutofit/>
          </a:bodyPr>
          <a:lstStyle>
            <a:lvl1pPr marL="266700" indent="-266700" algn="l" defTabSz="685800" rtl="0" eaLnBrk="1" latinLnBrk="0" hangingPunct="1">
              <a:lnSpc>
                <a:spcPts val="2400"/>
              </a:lnSpc>
              <a:spcBef>
                <a:spcPts val="0"/>
              </a:spcBef>
              <a:spcAft>
                <a:spcPts val="600"/>
              </a:spcAft>
              <a:buClr>
                <a:srgbClr val="FF6C00"/>
              </a:buClr>
              <a:buFont typeface="Arial" panose="020B0604020202020204" pitchFamily="34" charset="0"/>
              <a:buChar char="•"/>
              <a:tabLst>
                <a:tab pos="266700" algn="l"/>
              </a:tabLst>
              <a:defRPr sz="1500" kern="1200">
                <a:solidFill>
                  <a:schemeClr val="tx1"/>
                </a:solidFill>
                <a:latin typeface="+mn-lt"/>
                <a:ea typeface="+mn-ea"/>
                <a:cs typeface="+mn-cs"/>
              </a:defRPr>
            </a:lvl1pPr>
            <a:lvl2pPr marL="5143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l">
              <a:buNone/>
            </a:pPr>
            <a:r>
              <a:rPr lang="bn-IN" sz="2800" b="0" i="0" dirty="0">
                <a:solidFill>
                  <a:srgbClr val="202124"/>
                </a:solidFill>
                <a:effectLst/>
                <a:latin typeface="Roboto" panose="02000000000000000000" pitchFamily="2" charset="0"/>
              </a:rPr>
              <a:t>গর্ভবতী</a:t>
            </a:r>
          </a:p>
        </p:txBody>
      </p:sp>
      <p:pic>
        <p:nvPicPr>
          <p:cNvPr id="9" name="Picture 8" descr="A large room full of luggage&#10;&#10;Description automatically generated with low confidence">
            <a:extLst>
              <a:ext uri="{FF2B5EF4-FFF2-40B4-BE49-F238E27FC236}">
                <a16:creationId xmlns:a16="http://schemas.microsoft.com/office/drawing/2014/main" id="{50E2A4FC-06FA-F3C0-65ED-4A1A24B93E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5413" y="-8092"/>
            <a:ext cx="7737450" cy="5151592"/>
          </a:xfrm>
          <a:prstGeom prst="rect">
            <a:avLst/>
          </a:prstGeom>
        </p:spPr>
      </p:pic>
    </p:spTree>
    <p:extLst>
      <p:ext uri="{BB962C8B-B14F-4D97-AF65-F5344CB8AC3E}">
        <p14:creationId xmlns:p14="http://schemas.microsoft.com/office/powerpoint/2010/main" val="1724199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3">
            <a:extLst>
              <a:ext uri="{FF2B5EF4-FFF2-40B4-BE49-F238E27FC236}">
                <a16:creationId xmlns:a16="http://schemas.microsoft.com/office/drawing/2014/main" id="{6BCAEAD8-A6D3-45C2-BAD3-75E1655B7DD6}"/>
              </a:ext>
            </a:extLst>
          </p:cNvPr>
          <p:cNvSpPr>
            <a:spLocks noGrp="1"/>
          </p:cNvSpPr>
          <p:nvPr>
            <p:ph type="title"/>
          </p:nvPr>
        </p:nvSpPr>
        <p:spPr>
          <a:xfrm>
            <a:off x="346933" y="262836"/>
            <a:ext cx="7928508" cy="462759"/>
          </a:xfrm>
        </p:spPr>
        <p:txBody>
          <a:bodyPr/>
          <a:lstStyle/>
          <a:p>
            <a:r>
              <a:rPr lang="en-US" dirty="0">
                <a:solidFill>
                  <a:schemeClr val="tx1"/>
                </a:solidFill>
                <a:latin typeface="Arial" panose="020B0604020202020204" pitchFamily="34" charset="0"/>
                <a:cs typeface="Arial" panose="020B0604020202020204" pitchFamily="34" charset="0"/>
              </a:rPr>
              <a:t>3 Ways Translation Breaks Down</a:t>
            </a:r>
          </a:p>
        </p:txBody>
      </p:sp>
      <p:sp>
        <p:nvSpPr>
          <p:cNvPr id="2" name="TextBox 1">
            <a:extLst>
              <a:ext uri="{FF2B5EF4-FFF2-40B4-BE49-F238E27FC236}">
                <a16:creationId xmlns:a16="http://schemas.microsoft.com/office/drawing/2014/main" id="{41AC9FDD-247C-40EC-8923-184B4C981E4B}"/>
              </a:ext>
            </a:extLst>
          </p:cNvPr>
          <p:cNvSpPr txBox="1"/>
          <p:nvPr/>
        </p:nvSpPr>
        <p:spPr>
          <a:xfrm>
            <a:off x="346933" y="1666692"/>
            <a:ext cx="7550894" cy="369332"/>
          </a:xfrm>
          <a:prstGeom prst="rect">
            <a:avLst/>
          </a:prstGeom>
          <a:noFill/>
        </p:spPr>
        <p:txBody>
          <a:bodyPr wrap="square" rtlCol="0">
            <a:spAutoFit/>
          </a:bodyPr>
          <a:lstStyle/>
          <a:p>
            <a:r>
              <a:rPr lang="en-US" dirty="0">
                <a:solidFill>
                  <a:srgbClr val="FF6C00"/>
                </a:solidFill>
              </a:rPr>
              <a:t>1. Who. </a:t>
            </a:r>
            <a:r>
              <a:rPr lang="en-US" dirty="0"/>
              <a:t>The people who research are not embedded in the culture.</a:t>
            </a:r>
          </a:p>
        </p:txBody>
      </p:sp>
      <p:sp>
        <p:nvSpPr>
          <p:cNvPr id="4" name="TextBox 3">
            <a:extLst>
              <a:ext uri="{FF2B5EF4-FFF2-40B4-BE49-F238E27FC236}">
                <a16:creationId xmlns:a16="http://schemas.microsoft.com/office/drawing/2014/main" id="{314E7A7E-21E4-827D-9BA5-102BA77C55D4}"/>
              </a:ext>
            </a:extLst>
          </p:cNvPr>
          <p:cNvSpPr txBox="1"/>
          <p:nvPr/>
        </p:nvSpPr>
        <p:spPr>
          <a:xfrm>
            <a:off x="346932" y="2429628"/>
            <a:ext cx="7928508" cy="646331"/>
          </a:xfrm>
          <a:prstGeom prst="rect">
            <a:avLst/>
          </a:prstGeom>
          <a:noFill/>
        </p:spPr>
        <p:txBody>
          <a:bodyPr wrap="square" rtlCol="0">
            <a:spAutoFit/>
          </a:bodyPr>
          <a:lstStyle/>
          <a:p>
            <a:r>
              <a:rPr lang="en-US" dirty="0">
                <a:solidFill>
                  <a:srgbClr val="FF6C00"/>
                </a:solidFill>
              </a:rPr>
              <a:t>2. Why. </a:t>
            </a:r>
            <a:r>
              <a:rPr lang="en-US" dirty="0"/>
              <a:t>The deep needs that underlie behaviors are not extracted and mapped to jobs-to-be-done.</a:t>
            </a:r>
          </a:p>
        </p:txBody>
      </p:sp>
      <p:sp>
        <p:nvSpPr>
          <p:cNvPr id="5" name="TextBox 4">
            <a:extLst>
              <a:ext uri="{FF2B5EF4-FFF2-40B4-BE49-F238E27FC236}">
                <a16:creationId xmlns:a16="http://schemas.microsoft.com/office/drawing/2014/main" id="{3ECFC018-6E09-5A4B-3490-DB0C31447182}"/>
              </a:ext>
            </a:extLst>
          </p:cNvPr>
          <p:cNvSpPr txBox="1"/>
          <p:nvPr/>
        </p:nvSpPr>
        <p:spPr>
          <a:xfrm>
            <a:off x="346932" y="3416891"/>
            <a:ext cx="7312146" cy="646331"/>
          </a:xfrm>
          <a:prstGeom prst="rect">
            <a:avLst/>
          </a:prstGeom>
          <a:noFill/>
        </p:spPr>
        <p:txBody>
          <a:bodyPr wrap="square" rtlCol="0">
            <a:spAutoFit/>
          </a:bodyPr>
          <a:lstStyle/>
          <a:p>
            <a:r>
              <a:rPr lang="en-US" dirty="0">
                <a:solidFill>
                  <a:srgbClr val="FF6C00"/>
                </a:solidFill>
              </a:rPr>
              <a:t>3. How. </a:t>
            </a:r>
            <a:r>
              <a:rPr lang="en-US" dirty="0"/>
              <a:t>Insights without traceability leave room for misinterpretation, or worse, no action at all. </a:t>
            </a:r>
          </a:p>
        </p:txBody>
      </p:sp>
    </p:spTree>
    <p:extLst>
      <p:ext uri="{BB962C8B-B14F-4D97-AF65-F5344CB8AC3E}">
        <p14:creationId xmlns:p14="http://schemas.microsoft.com/office/powerpoint/2010/main" val="213431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393D24B-0DED-865A-962E-0FADE4CC72D6}"/>
              </a:ext>
            </a:extLst>
          </p:cNvPr>
          <p:cNvCxnSpPr>
            <a:cxnSpLocks/>
          </p:cNvCxnSpPr>
          <p:nvPr/>
        </p:nvCxnSpPr>
        <p:spPr>
          <a:xfrm>
            <a:off x="566442" y="3536834"/>
            <a:ext cx="2500439"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 Placeholder 2">
            <a:extLst>
              <a:ext uri="{FF2B5EF4-FFF2-40B4-BE49-F238E27FC236}">
                <a16:creationId xmlns:a16="http://schemas.microsoft.com/office/drawing/2014/main" id="{2AC2B522-1F08-A891-59DE-7E2987D35E58}"/>
              </a:ext>
            </a:extLst>
          </p:cNvPr>
          <p:cNvSpPr txBox="1">
            <a:spLocks/>
          </p:cNvSpPr>
          <p:nvPr/>
        </p:nvSpPr>
        <p:spPr>
          <a:xfrm>
            <a:off x="482467" y="3142802"/>
            <a:ext cx="2876554" cy="462759"/>
          </a:xfrm>
          <a:prstGeom prst="rect">
            <a:avLst/>
          </a:prstGeom>
        </p:spPr>
        <p:txBody>
          <a:bodyPr vert="horz" lIns="91440" tIns="0" rIns="91440" bIns="45720" rtlCol="0">
            <a:noAutofit/>
          </a:bodyPr>
          <a:lstStyle>
            <a:lvl1pPr marL="266700" indent="-266700" algn="l" defTabSz="685800" rtl="0" eaLnBrk="1" latinLnBrk="0" hangingPunct="1">
              <a:lnSpc>
                <a:spcPts val="2400"/>
              </a:lnSpc>
              <a:spcBef>
                <a:spcPts val="0"/>
              </a:spcBef>
              <a:spcAft>
                <a:spcPts val="600"/>
              </a:spcAft>
              <a:buClr>
                <a:srgbClr val="FF6C00"/>
              </a:buClr>
              <a:buFont typeface="Arial" panose="020B0604020202020204" pitchFamily="34" charset="0"/>
              <a:buChar char="•"/>
              <a:tabLst>
                <a:tab pos="266700" algn="l"/>
              </a:tabLst>
              <a:defRPr sz="1500" kern="1200">
                <a:solidFill>
                  <a:srgbClr val="53565A"/>
                </a:solidFill>
                <a:latin typeface="+mn-lt"/>
                <a:ea typeface="+mn-ea"/>
                <a:cs typeface="+mn-cs"/>
              </a:defRPr>
            </a:lvl1pPr>
            <a:lvl2pPr marL="5143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rgbClr val="53565A"/>
                </a:solidFill>
                <a:latin typeface="+mn-lt"/>
                <a:ea typeface="+mn-ea"/>
                <a:cs typeface="+mn-cs"/>
              </a:defRPr>
            </a:lvl2pPr>
            <a:lvl3pPr marL="8572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rgbClr val="53565A"/>
                </a:solidFill>
                <a:latin typeface="+mn-lt"/>
                <a:ea typeface="+mn-ea"/>
                <a:cs typeface="+mn-cs"/>
              </a:defRPr>
            </a:lvl3pPr>
            <a:lvl4pPr marL="12001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rgbClr val="53565A"/>
                </a:solidFill>
                <a:latin typeface="+mn-lt"/>
                <a:ea typeface="+mn-ea"/>
                <a:cs typeface="+mn-cs"/>
              </a:defRPr>
            </a:lvl4pPr>
            <a:lvl5pPr marL="15430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rgbClr val="53565A"/>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1400" dirty="0">
                <a:solidFill>
                  <a:srgbClr val="FF6C00"/>
                </a:solidFill>
              </a:rPr>
              <a:t>1. WHO</a:t>
            </a:r>
          </a:p>
        </p:txBody>
      </p:sp>
    </p:spTree>
    <p:extLst>
      <p:ext uri="{BB962C8B-B14F-4D97-AF65-F5344CB8AC3E}">
        <p14:creationId xmlns:p14="http://schemas.microsoft.com/office/powerpoint/2010/main" val="3109357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393D24B-0DED-865A-962E-0FADE4CC72D6}"/>
              </a:ext>
            </a:extLst>
          </p:cNvPr>
          <p:cNvCxnSpPr>
            <a:cxnSpLocks/>
          </p:cNvCxnSpPr>
          <p:nvPr/>
        </p:nvCxnSpPr>
        <p:spPr>
          <a:xfrm>
            <a:off x="566442" y="3536834"/>
            <a:ext cx="2500439"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 Placeholder 2">
            <a:extLst>
              <a:ext uri="{FF2B5EF4-FFF2-40B4-BE49-F238E27FC236}">
                <a16:creationId xmlns:a16="http://schemas.microsoft.com/office/drawing/2014/main" id="{2AC2B522-1F08-A891-59DE-7E2987D35E58}"/>
              </a:ext>
            </a:extLst>
          </p:cNvPr>
          <p:cNvSpPr txBox="1">
            <a:spLocks/>
          </p:cNvSpPr>
          <p:nvPr/>
        </p:nvSpPr>
        <p:spPr>
          <a:xfrm>
            <a:off x="463806" y="2470997"/>
            <a:ext cx="2876554" cy="462759"/>
          </a:xfrm>
          <a:prstGeom prst="rect">
            <a:avLst/>
          </a:prstGeom>
        </p:spPr>
        <p:txBody>
          <a:bodyPr vert="horz" lIns="91440" tIns="0" rIns="91440" bIns="45720" rtlCol="0">
            <a:noAutofit/>
          </a:bodyPr>
          <a:lstStyle>
            <a:lvl1pPr marL="266700" indent="-266700" algn="l" defTabSz="685800" rtl="0" eaLnBrk="1" latinLnBrk="0" hangingPunct="1">
              <a:lnSpc>
                <a:spcPts val="2400"/>
              </a:lnSpc>
              <a:spcBef>
                <a:spcPts val="0"/>
              </a:spcBef>
              <a:spcAft>
                <a:spcPts val="600"/>
              </a:spcAft>
              <a:buClr>
                <a:srgbClr val="FF6C00"/>
              </a:buClr>
              <a:buFont typeface="Arial" panose="020B0604020202020204" pitchFamily="34" charset="0"/>
              <a:buChar char="•"/>
              <a:tabLst>
                <a:tab pos="266700" algn="l"/>
              </a:tabLst>
              <a:defRPr sz="1500" kern="1200">
                <a:solidFill>
                  <a:srgbClr val="53565A"/>
                </a:solidFill>
                <a:latin typeface="+mn-lt"/>
                <a:ea typeface="+mn-ea"/>
                <a:cs typeface="+mn-cs"/>
              </a:defRPr>
            </a:lvl1pPr>
            <a:lvl2pPr marL="5143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rgbClr val="53565A"/>
                </a:solidFill>
                <a:latin typeface="+mn-lt"/>
                <a:ea typeface="+mn-ea"/>
                <a:cs typeface="+mn-cs"/>
              </a:defRPr>
            </a:lvl2pPr>
            <a:lvl3pPr marL="8572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rgbClr val="53565A"/>
                </a:solidFill>
                <a:latin typeface="+mn-lt"/>
                <a:ea typeface="+mn-ea"/>
                <a:cs typeface="+mn-cs"/>
              </a:defRPr>
            </a:lvl3pPr>
            <a:lvl4pPr marL="12001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rgbClr val="53565A"/>
                </a:solidFill>
                <a:latin typeface="+mn-lt"/>
                <a:ea typeface="+mn-ea"/>
                <a:cs typeface="+mn-cs"/>
              </a:defRPr>
            </a:lvl4pPr>
            <a:lvl5pPr marL="15430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rgbClr val="53565A"/>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1400" dirty="0">
                <a:solidFill>
                  <a:schemeClr val="tx1"/>
                </a:solidFill>
              </a:rPr>
              <a:t>Assumptions made out of context miss insights, and curtail scalable product development. </a:t>
            </a:r>
          </a:p>
        </p:txBody>
      </p:sp>
    </p:spTree>
    <p:extLst>
      <p:ext uri="{BB962C8B-B14F-4D97-AF65-F5344CB8AC3E}">
        <p14:creationId xmlns:p14="http://schemas.microsoft.com/office/powerpoint/2010/main" val="1790775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393D24B-0DED-865A-962E-0FADE4CC72D6}"/>
              </a:ext>
            </a:extLst>
          </p:cNvPr>
          <p:cNvCxnSpPr>
            <a:cxnSpLocks/>
          </p:cNvCxnSpPr>
          <p:nvPr/>
        </p:nvCxnSpPr>
        <p:spPr>
          <a:xfrm>
            <a:off x="510458" y="1624058"/>
            <a:ext cx="2500439"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 Placeholder 2">
            <a:extLst>
              <a:ext uri="{FF2B5EF4-FFF2-40B4-BE49-F238E27FC236}">
                <a16:creationId xmlns:a16="http://schemas.microsoft.com/office/drawing/2014/main" id="{2AC2B522-1F08-A891-59DE-7E2987D35E58}"/>
              </a:ext>
            </a:extLst>
          </p:cNvPr>
          <p:cNvSpPr txBox="1">
            <a:spLocks/>
          </p:cNvSpPr>
          <p:nvPr/>
        </p:nvSpPr>
        <p:spPr>
          <a:xfrm>
            <a:off x="429209" y="1725126"/>
            <a:ext cx="2789852" cy="462759"/>
          </a:xfrm>
          <a:prstGeom prst="rect">
            <a:avLst/>
          </a:prstGeom>
        </p:spPr>
        <p:txBody>
          <a:bodyPr vert="horz" lIns="91440" tIns="0" rIns="91440" bIns="45720" rtlCol="0">
            <a:noAutofit/>
          </a:bodyPr>
          <a:lstStyle>
            <a:lvl1pPr marL="266700" indent="-266700" algn="l" defTabSz="685800" rtl="0" eaLnBrk="1" latinLnBrk="0" hangingPunct="1">
              <a:lnSpc>
                <a:spcPts val="2400"/>
              </a:lnSpc>
              <a:spcBef>
                <a:spcPts val="0"/>
              </a:spcBef>
              <a:spcAft>
                <a:spcPts val="600"/>
              </a:spcAft>
              <a:buClr>
                <a:srgbClr val="FF6C00"/>
              </a:buClr>
              <a:buFont typeface="Arial" panose="020B0604020202020204" pitchFamily="34" charset="0"/>
              <a:buChar char="•"/>
              <a:tabLst>
                <a:tab pos="266700" algn="l"/>
              </a:tabLst>
              <a:defRPr sz="1500" kern="1200">
                <a:solidFill>
                  <a:srgbClr val="53565A"/>
                </a:solidFill>
                <a:latin typeface="+mn-lt"/>
                <a:ea typeface="+mn-ea"/>
                <a:cs typeface="+mn-cs"/>
              </a:defRPr>
            </a:lvl1pPr>
            <a:lvl2pPr marL="5143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rgbClr val="53565A"/>
                </a:solidFill>
                <a:latin typeface="+mn-lt"/>
                <a:ea typeface="+mn-ea"/>
                <a:cs typeface="+mn-cs"/>
              </a:defRPr>
            </a:lvl2pPr>
            <a:lvl3pPr marL="8572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rgbClr val="53565A"/>
                </a:solidFill>
                <a:latin typeface="+mn-lt"/>
                <a:ea typeface="+mn-ea"/>
                <a:cs typeface="+mn-cs"/>
              </a:defRPr>
            </a:lvl3pPr>
            <a:lvl4pPr marL="12001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rgbClr val="53565A"/>
                </a:solidFill>
                <a:latin typeface="+mn-lt"/>
                <a:ea typeface="+mn-ea"/>
                <a:cs typeface="+mn-cs"/>
              </a:defRPr>
            </a:lvl4pPr>
            <a:lvl5pPr marL="15430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rgbClr val="53565A"/>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1400" dirty="0">
                <a:solidFill>
                  <a:schemeClr val="tx1"/>
                </a:solidFill>
              </a:rPr>
              <a:t>A western product team assumes the same solution for diagnosing patients in the US will work in China.</a:t>
            </a:r>
          </a:p>
        </p:txBody>
      </p:sp>
      <p:sp>
        <p:nvSpPr>
          <p:cNvPr id="11" name="Text Placeholder 2">
            <a:extLst>
              <a:ext uri="{FF2B5EF4-FFF2-40B4-BE49-F238E27FC236}">
                <a16:creationId xmlns:a16="http://schemas.microsoft.com/office/drawing/2014/main" id="{B6085A4F-15E8-0980-2073-680F8A34BF98}"/>
              </a:ext>
            </a:extLst>
          </p:cNvPr>
          <p:cNvSpPr txBox="1">
            <a:spLocks/>
          </p:cNvSpPr>
          <p:nvPr/>
        </p:nvSpPr>
        <p:spPr>
          <a:xfrm>
            <a:off x="4042733" y="520005"/>
            <a:ext cx="3627030" cy="462759"/>
          </a:xfrm>
          <a:prstGeom prst="rect">
            <a:avLst/>
          </a:prstGeom>
        </p:spPr>
        <p:txBody>
          <a:bodyPr vert="horz" lIns="91440" tIns="0" rIns="91440" bIns="45720" rtlCol="0">
            <a:noAutofit/>
          </a:bodyPr>
          <a:lstStyle>
            <a:lvl1pPr marL="266700" indent="-266700" algn="l" defTabSz="685800" rtl="0" eaLnBrk="1" latinLnBrk="0" hangingPunct="1">
              <a:lnSpc>
                <a:spcPts val="2400"/>
              </a:lnSpc>
              <a:spcBef>
                <a:spcPts val="0"/>
              </a:spcBef>
              <a:spcAft>
                <a:spcPts val="600"/>
              </a:spcAft>
              <a:buClr>
                <a:srgbClr val="FF6C00"/>
              </a:buClr>
              <a:buFont typeface="Arial" panose="020B0604020202020204" pitchFamily="34" charset="0"/>
              <a:buChar char="•"/>
              <a:tabLst>
                <a:tab pos="266700" algn="l"/>
              </a:tabLst>
              <a:defRPr sz="1500" kern="1200">
                <a:solidFill>
                  <a:srgbClr val="53565A"/>
                </a:solidFill>
                <a:latin typeface="+mn-lt"/>
                <a:ea typeface="+mn-ea"/>
                <a:cs typeface="+mn-cs"/>
              </a:defRPr>
            </a:lvl1pPr>
            <a:lvl2pPr marL="5143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rgbClr val="53565A"/>
                </a:solidFill>
                <a:latin typeface="+mn-lt"/>
                <a:ea typeface="+mn-ea"/>
                <a:cs typeface="+mn-cs"/>
              </a:defRPr>
            </a:lvl2pPr>
            <a:lvl3pPr marL="8572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rgbClr val="53565A"/>
                </a:solidFill>
                <a:latin typeface="+mn-lt"/>
                <a:ea typeface="+mn-ea"/>
                <a:cs typeface="+mn-cs"/>
              </a:defRPr>
            </a:lvl3pPr>
            <a:lvl4pPr marL="12001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rgbClr val="53565A"/>
                </a:solidFill>
                <a:latin typeface="+mn-lt"/>
                <a:ea typeface="+mn-ea"/>
                <a:cs typeface="+mn-cs"/>
              </a:defRPr>
            </a:lvl4pPr>
            <a:lvl5pPr marL="15430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rgbClr val="53565A"/>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7937" indent="0">
              <a:buNone/>
            </a:pPr>
            <a:r>
              <a:rPr lang="en-US" sz="1400" dirty="0">
                <a:solidFill>
                  <a:schemeClr val="tx1"/>
                </a:solidFill>
              </a:rPr>
              <a:t>Tasked with verifying if this assumption is true, a Chinese user researcher joins the team. </a:t>
            </a:r>
          </a:p>
          <a:p>
            <a:pPr marL="0" indent="0">
              <a:buNone/>
            </a:pPr>
            <a:endParaRPr lang="en-US" sz="1400" dirty="0">
              <a:solidFill>
                <a:schemeClr val="tx1"/>
              </a:solidFill>
            </a:endParaRPr>
          </a:p>
          <a:p>
            <a:pPr marL="0" indent="0">
              <a:buFont typeface="Arial" panose="020B0604020202020204" pitchFamily="34" charset="0"/>
              <a:buNone/>
            </a:pPr>
            <a:endParaRPr lang="en-US" sz="1400" dirty="0">
              <a:solidFill>
                <a:schemeClr val="tx1"/>
              </a:solidFill>
            </a:endParaRPr>
          </a:p>
          <a:p>
            <a:pPr marL="0" indent="0">
              <a:buFont typeface="Arial" panose="020B0604020202020204" pitchFamily="34" charset="0"/>
              <a:buNone/>
            </a:pPr>
            <a:endParaRPr lang="en-US" sz="1400" dirty="0">
              <a:solidFill>
                <a:schemeClr val="tx1"/>
              </a:solidFill>
            </a:endParaRPr>
          </a:p>
        </p:txBody>
      </p:sp>
      <p:sp>
        <p:nvSpPr>
          <p:cNvPr id="13" name="TextBox 12">
            <a:extLst>
              <a:ext uri="{FF2B5EF4-FFF2-40B4-BE49-F238E27FC236}">
                <a16:creationId xmlns:a16="http://schemas.microsoft.com/office/drawing/2014/main" id="{98054EAA-7C3B-E614-584A-AF2364848010}"/>
              </a:ext>
            </a:extLst>
          </p:cNvPr>
          <p:cNvSpPr txBox="1"/>
          <p:nvPr/>
        </p:nvSpPr>
        <p:spPr>
          <a:xfrm>
            <a:off x="429209" y="1116869"/>
            <a:ext cx="2688353" cy="369332"/>
          </a:xfrm>
          <a:prstGeom prst="rect">
            <a:avLst/>
          </a:prstGeom>
          <a:noFill/>
        </p:spPr>
        <p:txBody>
          <a:bodyPr wrap="square">
            <a:spAutoFit/>
          </a:bodyPr>
          <a:lstStyle/>
          <a:p>
            <a:pPr marL="0" indent="0">
              <a:buFont typeface="Arial" panose="020B0604020202020204" pitchFamily="34" charset="0"/>
              <a:buNone/>
            </a:pPr>
            <a:r>
              <a:rPr lang="en-US" sz="1800" dirty="0"/>
              <a:t>Case Study #1</a:t>
            </a:r>
          </a:p>
        </p:txBody>
      </p:sp>
      <p:sp>
        <p:nvSpPr>
          <p:cNvPr id="14" name="Text Placeholder 2">
            <a:extLst>
              <a:ext uri="{FF2B5EF4-FFF2-40B4-BE49-F238E27FC236}">
                <a16:creationId xmlns:a16="http://schemas.microsoft.com/office/drawing/2014/main" id="{6E16DEA4-D192-F6D9-BB6A-97208B2B7231}"/>
              </a:ext>
            </a:extLst>
          </p:cNvPr>
          <p:cNvSpPr txBox="1">
            <a:spLocks/>
          </p:cNvSpPr>
          <p:nvPr/>
        </p:nvSpPr>
        <p:spPr>
          <a:xfrm>
            <a:off x="4111426" y="1493746"/>
            <a:ext cx="3627030" cy="462759"/>
          </a:xfrm>
          <a:prstGeom prst="rect">
            <a:avLst/>
          </a:prstGeom>
        </p:spPr>
        <p:txBody>
          <a:bodyPr vert="horz" lIns="91440" tIns="0" rIns="91440" bIns="45720" rtlCol="0">
            <a:noAutofit/>
          </a:bodyPr>
          <a:lstStyle>
            <a:lvl1pPr marL="266700" indent="-266700" algn="l" defTabSz="685800" rtl="0" eaLnBrk="1" latinLnBrk="0" hangingPunct="1">
              <a:lnSpc>
                <a:spcPts val="2400"/>
              </a:lnSpc>
              <a:spcBef>
                <a:spcPts val="0"/>
              </a:spcBef>
              <a:spcAft>
                <a:spcPts val="600"/>
              </a:spcAft>
              <a:buClr>
                <a:srgbClr val="FF6C00"/>
              </a:buClr>
              <a:buFont typeface="Arial" panose="020B0604020202020204" pitchFamily="34" charset="0"/>
              <a:buChar char="•"/>
              <a:tabLst>
                <a:tab pos="266700" algn="l"/>
              </a:tabLst>
              <a:defRPr sz="1500" kern="1200">
                <a:solidFill>
                  <a:srgbClr val="53565A"/>
                </a:solidFill>
                <a:latin typeface="+mn-lt"/>
                <a:ea typeface="+mn-ea"/>
                <a:cs typeface="+mn-cs"/>
              </a:defRPr>
            </a:lvl1pPr>
            <a:lvl2pPr marL="5143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rgbClr val="53565A"/>
                </a:solidFill>
                <a:latin typeface="+mn-lt"/>
                <a:ea typeface="+mn-ea"/>
                <a:cs typeface="+mn-cs"/>
              </a:defRPr>
            </a:lvl2pPr>
            <a:lvl3pPr marL="8572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rgbClr val="53565A"/>
                </a:solidFill>
                <a:latin typeface="+mn-lt"/>
                <a:ea typeface="+mn-ea"/>
                <a:cs typeface="+mn-cs"/>
              </a:defRPr>
            </a:lvl3pPr>
            <a:lvl4pPr marL="12001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rgbClr val="53565A"/>
                </a:solidFill>
                <a:latin typeface="+mn-lt"/>
                <a:ea typeface="+mn-ea"/>
                <a:cs typeface="+mn-cs"/>
              </a:defRPr>
            </a:lvl4pPr>
            <a:lvl5pPr marL="15430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rgbClr val="53565A"/>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8925" indent="-280988"/>
            <a:r>
              <a:rPr lang="en-US" sz="1400" dirty="0">
                <a:solidFill>
                  <a:schemeClr val="tx1"/>
                </a:solidFill>
              </a:rPr>
              <a:t>She rapidly interviews doctors, familiar with time constraints of 3-4 mins per patient.</a:t>
            </a:r>
          </a:p>
          <a:p>
            <a:pPr marL="0" indent="0">
              <a:buFont typeface="Arial" panose="020B0604020202020204" pitchFamily="34" charset="0"/>
              <a:buNone/>
            </a:pPr>
            <a:endParaRPr lang="en-US" sz="1400" dirty="0">
              <a:solidFill>
                <a:schemeClr val="tx1"/>
              </a:solidFill>
            </a:endParaRPr>
          </a:p>
          <a:p>
            <a:pPr marL="0" indent="0">
              <a:buFont typeface="Arial" panose="020B0604020202020204" pitchFamily="34" charset="0"/>
              <a:buNone/>
            </a:pPr>
            <a:endParaRPr lang="en-US" sz="1400" dirty="0">
              <a:solidFill>
                <a:schemeClr val="tx1"/>
              </a:solidFill>
            </a:endParaRPr>
          </a:p>
        </p:txBody>
      </p:sp>
      <p:sp>
        <p:nvSpPr>
          <p:cNvPr id="15" name="Text Placeholder 2">
            <a:extLst>
              <a:ext uri="{FF2B5EF4-FFF2-40B4-BE49-F238E27FC236}">
                <a16:creationId xmlns:a16="http://schemas.microsoft.com/office/drawing/2014/main" id="{0DE4124C-25BC-D760-5921-2270B7AD4EFD}"/>
              </a:ext>
            </a:extLst>
          </p:cNvPr>
          <p:cNvSpPr txBox="1">
            <a:spLocks/>
          </p:cNvSpPr>
          <p:nvPr/>
        </p:nvSpPr>
        <p:spPr>
          <a:xfrm>
            <a:off x="4111426" y="3512314"/>
            <a:ext cx="3627030" cy="462759"/>
          </a:xfrm>
          <a:prstGeom prst="rect">
            <a:avLst/>
          </a:prstGeom>
        </p:spPr>
        <p:txBody>
          <a:bodyPr vert="horz" lIns="91440" tIns="0" rIns="91440" bIns="45720" rtlCol="0">
            <a:noAutofit/>
          </a:bodyPr>
          <a:lstStyle>
            <a:lvl1pPr marL="266700" indent="-266700" algn="l" defTabSz="685800" rtl="0" eaLnBrk="1" latinLnBrk="0" hangingPunct="1">
              <a:lnSpc>
                <a:spcPts val="2400"/>
              </a:lnSpc>
              <a:spcBef>
                <a:spcPts val="0"/>
              </a:spcBef>
              <a:spcAft>
                <a:spcPts val="600"/>
              </a:spcAft>
              <a:buClr>
                <a:srgbClr val="FF6C00"/>
              </a:buClr>
              <a:buFont typeface="Arial" panose="020B0604020202020204" pitchFamily="34" charset="0"/>
              <a:buChar char="•"/>
              <a:tabLst>
                <a:tab pos="266700" algn="l"/>
              </a:tabLst>
              <a:defRPr sz="1500" kern="1200">
                <a:solidFill>
                  <a:srgbClr val="53565A"/>
                </a:solidFill>
                <a:latin typeface="+mn-lt"/>
                <a:ea typeface="+mn-ea"/>
                <a:cs typeface="+mn-cs"/>
              </a:defRPr>
            </a:lvl1pPr>
            <a:lvl2pPr marL="5143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rgbClr val="53565A"/>
                </a:solidFill>
                <a:latin typeface="+mn-lt"/>
                <a:ea typeface="+mn-ea"/>
                <a:cs typeface="+mn-cs"/>
              </a:defRPr>
            </a:lvl2pPr>
            <a:lvl3pPr marL="8572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rgbClr val="53565A"/>
                </a:solidFill>
                <a:latin typeface="+mn-lt"/>
                <a:ea typeface="+mn-ea"/>
                <a:cs typeface="+mn-cs"/>
              </a:defRPr>
            </a:lvl3pPr>
            <a:lvl4pPr marL="12001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rgbClr val="53565A"/>
                </a:solidFill>
                <a:latin typeface="+mn-lt"/>
                <a:ea typeface="+mn-ea"/>
                <a:cs typeface="+mn-cs"/>
              </a:defRPr>
            </a:lvl4pPr>
            <a:lvl5pPr marL="15430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rgbClr val="53565A"/>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8925" indent="-280988"/>
            <a:r>
              <a:rPr lang="en-US" sz="1400" dirty="0">
                <a:solidFill>
                  <a:schemeClr val="tx1"/>
                </a:solidFill>
              </a:rPr>
              <a:t>She understands the opportunities available, and advocates for a different direction shared in the US &amp; China contexts. </a:t>
            </a:r>
          </a:p>
          <a:p>
            <a:pPr marL="119063" indent="-119063"/>
            <a:endParaRPr lang="en-US" sz="1400" dirty="0">
              <a:solidFill>
                <a:schemeClr val="tx1"/>
              </a:solidFill>
            </a:endParaRPr>
          </a:p>
          <a:p>
            <a:pPr marL="0" indent="0">
              <a:buFont typeface="Arial" panose="020B0604020202020204" pitchFamily="34" charset="0"/>
              <a:buNone/>
            </a:pPr>
            <a:endParaRPr lang="en-US" sz="1400" dirty="0">
              <a:solidFill>
                <a:schemeClr val="tx1"/>
              </a:solidFill>
            </a:endParaRPr>
          </a:p>
          <a:p>
            <a:pPr marL="0" indent="0">
              <a:buFont typeface="Arial" panose="020B0604020202020204" pitchFamily="34" charset="0"/>
              <a:buNone/>
            </a:pPr>
            <a:endParaRPr lang="en-US" sz="1400" dirty="0">
              <a:solidFill>
                <a:schemeClr val="tx1"/>
              </a:solidFill>
            </a:endParaRPr>
          </a:p>
        </p:txBody>
      </p:sp>
      <p:sp>
        <p:nvSpPr>
          <p:cNvPr id="16" name="Text Placeholder 2">
            <a:extLst>
              <a:ext uri="{FF2B5EF4-FFF2-40B4-BE49-F238E27FC236}">
                <a16:creationId xmlns:a16="http://schemas.microsoft.com/office/drawing/2014/main" id="{C3F3BAB9-23A8-FFE7-339E-A88DF32C6EA7}"/>
              </a:ext>
            </a:extLst>
          </p:cNvPr>
          <p:cNvSpPr txBox="1">
            <a:spLocks/>
          </p:cNvSpPr>
          <p:nvPr/>
        </p:nvSpPr>
        <p:spPr>
          <a:xfrm>
            <a:off x="4111426" y="2467487"/>
            <a:ext cx="3627030" cy="462759"/>
          </a:xfrm>
          <a:prstGeom prst="rect">
            <a:avLst/>
          </a:prstGeom>
        </p:spPr>
        <p:txBody>
          <a:bodyPr vert="horz" lIns="91440" tIns="0" rIns="91440" bIns="45720" rtlCol="0">
            <a:noAutofit/>
          </a:bodyPr>
          <a:lstStyle>
            <a:lvl1pPr marL="266700" indent="-266700" algn="l" defTabSz="685800" rtl="0" eaLnBrk="1" latinLnBrk="0" hangingPunct="1">
              <a:lnSpc>
                <a:spcPts val="2400"/>
              </a:lnSpc>
              <a:spcBef>
                <a:spcPts val="0"/>
              </a:spcBef>
              <a:spcAft>
                <a:spcPts val="600"/>
              </a:spcAft>
              <a:buClr>
                <a:srgbClr val="FF6C00"/>
              </a:buClr>
              <a:buFont typeface="Arial" panose="020B0604020202020204" pitchFamily="34" charset="0"/>
              <a:buChar char="•"/>
              <a:tabLst>
                <a:tab pos="266700" algn="l"/>
              </a:tabLst>
              <a:defRPr sz="1500" kern="1200">
                <a:solidFill>
                  <a:srgbClr val="53565A"/>
                </a:solidFill>
                <a:latin typeface="+mn-lt"/>
                <a:ea typeface="+mn-ea"/>
                <a:cs typeface="+mn-cs"/>
              </a:defRPr>
            </a:lvl1pPr>
            <a:lvl2pPr marL="5143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rgbClr val="53565A"/>
                </a:solidFill>
                <a:latin typeface="+mn-lt"/>
                <a:ea typeface="+mn-ea"/>
                <a:cs typeface="+mn-cs"/>
              </a:defRPr>
            </a:lvl2pPr>
            <a:lvl3pPr marL="8572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rgbClr val="53565A"/>
                </a:solidFill>
                <a:latin typeface="+mn-lt"/>
                <a:ea typeface="+mn-ea"/>
                <a:cs typeface="+mn-cs"/>
              </a:defRPr>
            </a:lvl3pPr>
            <a:lvl4pPr marL="12001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rgbClr val="53565A"/>
                </a:solidFill>
                <a:latin typeface="+mn-lt"/>
                <a:ea typeface="+mn-ea"/>
                <a:cs typeface="+mn-cs"/>
              </a:defRPr>
            </a:lvl4pPr>
            <a:lvl5pPr marL="15430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rgbClr val="53565A"/>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8925" indent="-280988"/>
            <a:r>
              <a:rPr lang="en-US" sz="1400" dirty="0">
                <a:solidFill>
                  <a:schemeClr val="tx1"/>
                </a:solidFill>
              </a:rPr>
              <a:t>She understands Tier 1, Tier 2 and Tier 3 hospitals. She knows how decisions are made.</a:t>
            </a:r>
          </a:p>
          <a:p>
            <a:pPr marL="0" indent="0">
              <a:buFont typeface="Arial" panose="020B0604020202020204" pitchFamily="34" charset="0"/>
              <a:buNone/>
            </a:pPr>
            <a:endParaRPr lang="en-US" sz="1400" dirty="0">
              <a:solidFill>
                <a:schemeClr val="tx1"/>
              </a:solidFill>
            </a:endParaRPr>
          </a:p>
          <a:p>
            <a:pPr marL="0" indent="0">
              <a:buFont typeface="Arial" panose="020B0604020202020204" pitchFamily="34" charset="0"/>
              <a:buNone/>
            </a:pPr>
            <a:endParaRPr lang="en-US" sz="1400" dirty="0">
              <a:solidFill>
                <a:schemeClr val="tx1"/>
              </a:solidFill>
            </a:endParaRPr>
          </a:p>
        </p:txBody>
      </p:sp>
    </p:spTree>
    <p:extLst>
      <p:ext uri="{BB962C8B-B14F-4D97-AF65-F5344CB8AC3E}">
        <p14:creationId xmlns:p14="http://schemas.microsoft.com/office/powerpoint/2010/main" val="142185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08BFC3-D07B-74C9-888B-ACB2881EA3FB}"/>
              </a:ext>
            </a:extLst>
          </p:cNvPr>
          <p:cNvSpPr txBox="1">
            <a:spLocks/>
          </p:cNvSpPr>
          <p:nvPr/>
        </p:nvSpPr>
        <p:spPr>
          <a:xfrm>
            <a:off x="4098717" y="520004"/>
            <a:ext cx="3711070" cy="462759"/>
          </a:xfrm>
          <a:prstGeom prst="rect">
            <a:avLst/>
          </a:prstGeom>
        </p:spPr>
        <p:txBody>
          <a:bodyPr vert="horz" lIns="91440" tIns="0" rIns="91440" bIns="45720" rtlCol="0">
            <a:noAutofit/>
          </a:bodyPr>
          <a:lstStyle>
            <a:lvl1pPr marL="266700" indent="-266700" algn="l" defTabSz="685800" rtl="0" eaLnBrk="1" latinLnBrk="0" hangingPunct="1">
              <a:lnSpc>
                <a:spcPts val="2400"/>
              </a:lnSpc>
              <a:spcBef>
                <a:spcPts val="0"/>
              </a:spcBef>
              <a:spcAft>
                <a:spcPts val="600"/>
              </a:spcAft>
              <a:buClr>
                <a:srgbClr val="FF6C00"/>
              </a:buClr>
              <a:buFont typeface="Arial" panose="020B0604020202020204" pitchFamily="34" charset="0"/>
              <a:buChar char="•"/>
              <a:tabLst>
                <a:tab pos="266700" algn="l"/>
              </a:tabLst>
              <a:defRPr sz="1500" kern="1200">
                <a:solidFill>
                  <a:srgbClr val="53565A"/>
                </a:solidFill>
                <a:latin typeface="+mn-lt"/>
                <a:ea typeface="+mn-ea"/>
                <a:cs typeface="+mn-cs"/>
              </a:defRPr>
            </a:lvl1pPr>
            <a:lvl2pPr marL="5143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rgbClr val="53565A"/>
                </a:solidFill>
                <a:latin typeface="+mn-lt"/>
                <a:ea typeface="+mn-ea"/>
                <a:cs typeface="+mn-cs"/>
              </a:defRPr>
            </a:lvl2pPr>
            <a:lvl3pPr marL="8572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rgbClr val="53565A"/>
                </a:solidFill>
                <a:latin typeface="+mn-lt"/>
                <a:ea typeface="+mn-ea"/>
                <a:cs typeface="+mn-cs"/>
              </a:defRPr>
            </a:lvl3pPr>
            <a:lvl4pPr marL="12001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rgbClr val="53565A"/>
                </a:solidFill>
                <a:latin typeface="+mn-lt"/>
                <a:ea typeface="+mn-ea"/>
                <a:cs typeface="+mn-cs"/>
              </a:defRPr>
            </a:lvl4pPr>
            <a:lvl5pPr marL="15430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rgbClr val="53565A"/>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dirty="0">
                <a:solidFill>
                  <a:schemeClr val="tx1"/>
                </a:solidFill>
              </a:rPr>
              <a:t>A team of Indian researchers are hired to interrogate this, from an Indian point of view: </a:t>
            </a:r>
          </a:p>
        </p:txBody>
      </p:sp>
      <p:sp>
        <p:nvSpPr>
          <p:cNvPr id="10" name="Text Placeholder 2">
            <a:extLst>
              <a:ext uri="{FF2B5EF4-FFF2-40B4-BE49-F238E27FC236}">
                <a16:creationId xmlns:a16="http://schemas.microsoft.com/office/drawing/2014/main" id="{35F69395-4378-D767-2813-8FC25C8604D9}"/>
              </a:ext>
            </a:extLst>
          </p:cNvPr>
          <p:cNvSpPr txBox="1">
            <a:spLocks/>
          </p:cNvSpPr>
          <p:nvPr/>
        </p:nvSpPr>
        <p:spPr>
          <a:xfrm>
            <a:off x="429209" y="1761916"/>
            <a:ext cx="3181665" cy="462759"/>
          </a:xfrm>
          <a:prstGeom prst="rect">
            <a:avLst/>
          </a:prstGeom>
        </p:spPr>
        <p:txBody>
          <a:bodyPr vert="horz" lIns="91440" tIns="0" rIns="91440" bIns="45720" rtlCol="0">
            <a:noAutofit/>
          </a:bodyPr>
          <a:lstStyle>
            <a:lvl1pPr marL="266700" indent="-266700" algn="l" defTabSz="685800" rtl="0" eaLnBrk="1" latinLnBrk="0" hangingPunct="1">
              <a:lnSpc>
                <a:spcPts val="2400"/>
              </a:lnSpc>
              <a:spcBef>
                <a:spcPts val="0"/>
              </a:spcBef>
              <a:spcAft>
                <a:spcPts val="600"/>
              </a:spcAft>
              <a:buClr>
                <a:srgbClr val="FF6C00"/>
              </a:buClr>
              <a:buFont typeface="Arial" panose="020B0604020202020204" pitchFamily="34" charset="0"/>
              <a:buChar char="•"/>
              <a:tabLst>
                <a:tab pos="266700" algn="l"/>
              </a:tabLst>
              <a:defRPr sz="1500" kern="1200">
                <a:solidFill>
                  <a:srgbClr val="53565A"/>
                </a:solidFill>
                <a:latin typeface="+mn-lt"/>
                <a:ea typeface="+mn-ea"/>
                <a:cs typeface="+mn-cs"/>
              </a:defRPr>
            </a:lvl1pPr>
            <a:lvl2pPr marL="5143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rgbClr val="53565A"/>
                </a:solidFill>
                <a:latin typeface="+mn-lt"/>
                <a:ea typeface="+mn-ea"/>
                <a:cs typeface="+mn-cs"/>
              </a:defRPr>
            </a:lvl2pPr>
            <a:lvl3pPr marL="8572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rgbClr val="53565A"/>
                </a:solidFill>
                <a:latin typeface="+mn-lt"/>
                <a:ea typeface="+mn-ea"/>
                <a:cs typeface="+mn-cs"/>
              </a:defRPr>
            </a:lvl3pPr>
            <a:lvl4pPr marL="12001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rgbClr val="53565A"/>
                </a:solidFill>
                <a:latin typeface="+mn-lt"/>
                <a:ea typeface="+mn-ea"/>
                <a:cs typeface="+mn-cs"/>
              </a:defRPr>
            </a:lvl4pPr>
            <a:lvl5pPr marL="15430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rgbClr val="53565A"/>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1400" dirty="0">
                <a:solidFill>
                  <a:schemeClr val="tx1"/>
                </a:solidFill>
              </a:rPr>
              <a:t>A western product team assumes Indian rural frontline health workers have simple systems for screening patients. </a:t>
            </a:r>
          </a:p>
        </p:txBody>
      </p:sp>
      <p:sp>
        <p:nvSpPr>
          <p:cNvPr id="12" name="Text Placeholder 2">
            <a:extLst>
              <a:ext uri="{FF2B5EF4-FFF2-40B4-BE49-F238E27FC236}">
                <a16:creationId xmlns:a16="http://schemas.microsoft.com/office/drawing/2014/main" id="{167D9B9B-0F0B-8D81-84CB-E0BC7A68FB56}"/>
              </a:ext>
            </a:extLst>
          </p:cNvPr>
          <p:cNvSpPr txBox="1">
            <a:spLocks/>
          </p:cNvSpPr>
          <p:nvPr/>
        </p:nvSpPr>
        <p:spPr>
          <a:xfrm>
            <a:off x="4042733" y="520005"/>
            <a:ext cx="3627030" cy="462759"/>
          </a:xfrm>
          <a:prstGeom prst="rect">
            <a:avLst/>
          </a:prstGeom>
        </p:spPr>
        <p:txBody>
          <a:bodyPr vert="horz" lIns="91440" tIns="0" rIns="91440" bIns="45720" rtlCol="0">
            <a:noAutofit/>
          </a:bodyPr>
          <a:lstStyle>
            <a:lvl1pPr marL="266700" indent="-266700" algn="l" defTabSz="685800" rtl="0" eaLnBrk="1" latinLnBrk="0" hangingPunct="1">
              <a:lnSpc>
                <a:spcPts val="2400"/>
              </a:lnSpc>
              <a:spcBef>
                <a:spcPts val="0"/>
              </a:spcBef>
              <a:spcAft>
                <a:spcPts val="600"/>
              </a:spcAft>
              <a:buClr>
                <a:srgbClr val="FF6C00"/>
              </a:buClr>
              <a:buFont typeface="Arial" panose="020B0604020202020204" pitchFamily="34" charset="0"/>
              <a:buChar char="•"/>
              <a:tabLst>
                <a:tab pos="266700" algn="l"/>
              </a:tabLst>
              <a:defRPr sz="1500" kern="1200">
                <a:solidFill>
                  <a:srgbClr val="53565A"/>
                </a:solidFill>
                <a:latin typeface="+mn-lt"/>
                <a:ea typeface="+mn-ea"/>
                <a:cs typeface="+mn-cs"/>
              </a:defRPr>
            </a:lvl1pPr>
            <a:lvl2pPr marL="5143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rgbClr val="53565A"/>
                </a:solidFill>
                <a:latin typeface="+mn-lt"/>
                <a:ea typeface="+mn-ea"/>
                <a:cs typeface="+mn-cs"/>
              </a:defRPr>
            </a:lvl2pPr>
            <a:lvl3pPr marL="8572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rgbClr val="53565A"/>
                </a:solidFill>
                <a:latin typeface="+mn-lt"/>
                <a:ea typeface="+mn-ea"/>
                <a:cs typeface="+mn-cs"/>
              </a:defRPr>
            </a:lvl3pPr>
            <a:lvl4pPr marL="12001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rgbClr val="53565A"/>
                </a:solidFill>
                <a:latin typeface="+mn-lt"/>
                <a:ea typeface="+mn-ea"/>
                <a:cs typeface="+mn-cs"/>
              </a:defRPr>
            </a:lvl4pPr>
            <a:lvl5pPr marL="15430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rgbClr val="53565A"/>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7937" indent="0">
              <a:buNone/>
            </a:pPr>
            <a:endParaRPr lang="en-US" sz="1400" dirty="0"/>
          </a:p>
          <a:p>
            <a:pPr marL="0" indent="0">
              <a:buFont typeface="Arial" panose="020B0604020202020204" pitchFamily="34" charset="0"/>
              <a:buNone/>
            </a:pPr>
            <a:endParaRPr lang="en-US" sz="1400" dirty="0"/>
          </a:p>
          <a:p>
            <a:pPr marL="0" indent="0">
              <a:buFont typeface="Arial" panose="020B0604020202020204" pitchFamily="34" charset="0"/>
              <a:buNone/>
            </a:pPr>
            <a:endParaRPr lang="en-US" sz="1400" dirty="0"/>
          </a:p>
        </p:txBody>
      </p:sp>
      <p:cxnSp>
        <p:nvCxnSpPr>
          <p:cNvPr id="13" name="Straight Connector 12">
            <a:extLst>
              <a:ext uri="{FF2B5EF4-FFF2-40B4-BE49-F238E27FC236}">
                <a16:creationId xmlns:a16="http://schemas.microsoft.com/office/drawing/2014/main" id="{190A3DD6-A2F1-BF9E-E1CE-A143B0570AE1}"/>
              </a:ext>
            </a:extLst>
          </p:cNvPr>
          <p:cNvCxnSpPr>
            <a:cxnSpLocks/>
          </p:cNvCxnSpPr>
          <p:nvPr/>
        </p:nvCxnSpPr>
        <p:spPr>
          <a:xfrm>
            <a:off x="510458" y="1624058"/>
            <a:ext cx="2500439"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61C997D-DB91-E291-167D-CA80246472E3}"/>
              </a:ext>
            </a:extLst>
          </p:cNvPr>
          <p:cNvSpPr txBox="1"/>
          <p:nvPr/>
        </p:nvSpPr>
        <p:spPr>
          <a:xfrm>
            <a:off x="429209" y="1116869"/>
            <a:ext cx="2688353" cy="369332"/>
          </a:xfrm>
          <a:prstGeom prst="rect">
            <a:avLst/>
          </a:prstGeom>
          <a:noFill/>
        </p:spPr>
        <p:txBody>
          <a:bodyPr wrap="square">
            <a:spAutoFit/>
          </a:bodyPr>
          <a:lstStyle/>
          <a:p>
            <a:pPr marL="0" indent="0">
              <a:buFont typeface="Arial" panose="020B0604020202020204" pitchFamily="34" charset="0"/>
              <a:buNone/>
            </a:pPr>
            <a:r>
              <a:rPr lang="en-US" sz="1800" dirty="0"/>
              <a:t>Case Study #2</a:t>
            </a:r>
          </a:p>
        </p:txBody>
      </p:sp>
      <p:sp>
        <p:nvSpPr>
          <p:cNvPr id="15" name="Text Placeholder 2">
            <a:extLst>
              <a:ext uri="{FF2B5EF4-FFF2-40B4-BE49-F238E27FC236}">
                <a16:creationId xmlns:a16="http://schemas.microsoft.com/office/drawing/2014/main" id="{3AE773CC-6164-9A90-FEF9-88B4F2E31A2A}"/>
              </a:ext>
            </a:extLst>
          </p:cNvPr>
          <p:cNvSpPr txBox="1">
            <a:spLocks/>
          </p:cNvSpPr>
          <p:nvPr/>
        </p:nvSpPr>
        <p:spPr>
          <a:xfrm>
            <a:off x="4098717" y="838776"/>
            <a:ext cx="3711070" cy="462759"/>
          </a:xfrm>
          <a:prstGeom prst="rect">
            <a:avLst/>
          </a:prstGeom>
        </p:spPr>
        <p:txBody>
          <a:bodyPr vert="horz" lIns="91440" tIns="0" rIns="91440" bIns="45720" rtlCol="0">
            <a:noAutofit/>
          </a:bodyPr>
          <a:lstStyle>
            <a:lvl1pPr marL="266700" indent="-266700" algn="l" defTabSz="685800" rtl="0" eaLnBrk="1" latinLnBrk="0" hangingPunct="1">
              <a:lnSpc>
                <a:spcPts val="2400"/>
              </a:lnSpc>
              <a:spcBef>
                <a:spcPts val="0"/>
              </a:spcBef>
              <a:spcAft>
                <a:spcPts val="600"/>
              </a:spcAft>
              <a:buClr>
                <a:srgbClr val="FF6C00"/>
              </a:buClr>
              <a:buFont typeface="Arial" panose="020B0604020202020204" pitchFamily="34" charset="0"/>
              <a:buChar char="•"/>
              <a:tabLst>
                <a:tab pos="266700" algn="l"/>
              </a:tabLst>
              <a:defRPr sz="1500" kern="1200">
                <a:solidFill>
                  <a:srgbClr val="53565A"/>
                </a:solidFill>
                <a:latin typeface="+mn-lt"/>
                <a:ea typeface="+mn-ea"/>
                <a:cs typeface="+mn-cs"/>
              </a:defRPr>
            </a:lvl1pPr>
            <a:lvl2pPr marL="5143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rgbClr val="53565A"/>
                </a:solidFill>
                <a:latin typeface="+mn-lt"/>
                <a:ea typeface="+mn-ea"/>
                <a:cs typeface="+mn-cs"/>
              </a:defRPr>
            </a:lvl2pPr>
            <a:lvl3pPr marL="8572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rgbClr val="53565A"/>
                </a:solidFill>
                <a:latin typeface="+mn-lt"/>
                <a:ea typeface="+mn-ea"/>
                <a:cs typeface="+mn-cs"/>
              </a:defRPr>
            </a:lvl3pPr>
            <a:lvl4pPr marL="12001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rgbClr val="53565A"/>
                </a:solidFill>
                <a:latin typeface="+mn-lt"/>
                <a:ea typeface="+mn-ea"/>
                <a:cs typeface="+mn-cs"/>
              </a:defRPr>
            </a:lvl4pPr>
            <a:lvl5pPr marL="15430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rgbClr val="53565A"/>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sz="1400" dirty="0">
              <a:solidFill>
                <a:schemeClr val="tx1"/>
              </a:solidFill>
            </a:endParaRPr>
          </a:p>
          <a:p>
            <a:r>
              <a:rPr lang="en-US" sz="1400" dirty="0">
                <a:solidFill>
                  <a:schemeClr val="tx1"/>
                </a:solidFill>
              </a:rPr>
              <a:t>Indian user researchers know the public health sector. </a:t>
            </a:r>
          </a:p>
        </p:txBody>
      </p:sp>
      <p:sp>
        <p:nvSpPr>
          <p:cNvPr id="16" name="Text Placeholder 2">
            <a:extLst>
              <a:ext uri="{FF2B5EF4-FFF2-40B4-BE49-F238E27FC236}">
                <a16:creationId xmlns:a16="http://schemas.microsoft.com/office/drawing/2014/main" id="{A22E366B-35A6-EE98-87C6-B9554482A8BF}"/>
              </a:ext>
            </a:extLst>
          </p:cNvPr>
          <p:cNvSpPr txBox="1">
            <a:spLocks/>
          </p:cNvSpPr>
          <p:nvPr/>
        </p:nvSpPr>
        <p:spPr>
          <a:xfrm>
            <a:off x="4098717" y="3554602"/>
            <a:ext cx="3711070" cy="462759"/>
          </a:xfrm>
          <a:prstGeom prst="rect">
            <a:avLst/>
          </a:prstGeom>
        </p:spPr>
        <p:txBody>
          <a:bodyPr vert="horz" lIns="91440" tIns="0" rIns="91440" bIns="45720" rtlCol="0">
            <a:noAutofit/>
          </a:bodyPr>
          <a:lstStyle>
            <a:lvl1pPr marL="266700" indent="-266700" algn="l" defTabSz="685800" rtl="0" eaLnBrk="1" latinLnBrk="0" hangingPunct="1">
              <a:lnSpc>
                <a:spcPts val="2400"/>
              </a:lnSpc>
              <a:spcBef>
                <a:spcPts val="0"/>
              </a:spcBef>
              <a:spcAft>
                <a:spcPts val="600"/>
              </a:spcAft>
              <a:buClr>
                <a:srgbClr val="FF6C00"/>
              </a:buClr>
              <a:buFont typeface="Arial" panose="020B0604020202020204" pitchFamily="34" charset="0"/>
              <a:buChar char="•"/>
              <a:tabLst>
                <a:tab pos="266700" algn="l"/>
              </a:tabLst>
              <a:defRPr sz="1500" kern="1200">
                <a:solidFill>
                  <a:srgbClr val="53565A"/>
                </a:solidFill>
                <a:latin typeface="+mn-lt"/>
                <a:ea typeface="+mn-ea"/>
                <a:cs typeface="+mn-cs"/>
              </a:defRPr>
            </a:lvl1pPr>
            <a:lvl2pPr marL="5143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rgbClr val="53565A"/>
                </a:solidFill>
                <a:latin typeface="+mn-lt"/>
                <a:ea typeface="+mn-ea"/>
                <a:cs typeface="+mn-cs"/>
              </a:defRPr>
            </a:lvl2pPr>
            <a:lvl3pPr marL="8572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rgbClr val="53565A"/>
                </a:solidFill>
                <a:latin typeface="+mn-lt"/>
                <a:ea typeface="+mn-ea"/>
                <a:cs typeface="+mn-cs"/>
              </a:defRPr>
            </a:lvl3pPr>
            <a:lvl4pPr marL="12001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rgbClr val="53565A"/>
                </a:solidFill>
                <a:latin typeface="+mn-lt"/>
                <a:ea typeface="+mn-ea"/>
                <a:cs typeface="+mn-cs"/>
              </a:defRPr>
            </a:lvl4pPr>
            <a:lvl5pPr marL="15430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rgbClr val="53565A"/>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sz="1400" dirty="0">
              <a:solidFill>
                <a:schemeClr val="tx1"/>
              </a:solidFill>
            </a:endParaRPr>
          </a:p>
          <a:p>
            <a:r>
              <a:rPr lang="en-US" sz="1400" dirty="0">
                <a:solidFill>
                  <a:schemeClr val="tx1"/>
                </a:solidFill>
              </a:rPr>
              <a:t>They contribute to an extensive mental model detailing multiple complex systems at work. </a:t>
            </a:r>
          </a:p>
        </p:txBody>
      </p:sp>
      <p:sp>
        <p:nvSpPr>
          <p:cNvPr id="17" name="Text Placeholder 2">
            <a:extLst>
              <a:ext uri="{FF2B5EF4-FFF2-40B4-BE49-F238E27FC236}">
                <a16:creationId xmlns:a16="http://schemas.microsoft.com/office/drawing/2014/main" id="{C76562BC-9BD4-C07A-FB08-D8463B576FCA}"/>
              </a:ext>
            </a:extLst>
          </p:cNvPr>
          <p:cNvSpPr txBox="1">
            <a:spLocks/>
          </p:cNvSpPr>
          <p:nvPr/>
        </p:nvSpPr>
        <p:spPr>
          <a:xfrm>
            <a:off x="4098717" y="1971178"/>
            <a:ext cx="3711070" cy="462759"/>
          </a:xfrm>
          <a:prstGeom prst="rect">
            <a:avLst/>
          </a:prstGeom>
        </p:spPr>
        <p:txBody>
          <a:bodyPr vert="horz" lIns="91440" tIns="0" rIns="91440" bIns="45720" rtlCol="0">
            <a:noAutofit/>
          </a:bodyPr>
          <a:lstStyle>
            <a:lvl1pPr marL="266700" indent="-266700" algn="l" defTabSz="685800" rtl="0" eaLnBrk="1" latinLnBrk="0" hangingPunct="1">
              <a:lnSpc>
                <a:spcPts val="2400"/>
              </a:lnSpc>
              <a:spcBef>
                <a:spcPts val="0"/>
              </a:spcBef>
              <a:spcAft>
                <a:spcPts val="600"/>
              </a:spcAft>
              <a:buClr>
                <a:srgbClr val="FF6C00"/>
              </a:buClr>
              <a:buFont typeface="Arial" panose="020B0604020202020204" pitchFamily="34" charset="0"/>
              <a:buChar char="•"/>
              <a:tabLst>
                <a:tab pos="266700" algn="l"/>
              </a:tabLst>
              <a:defRPr sz="1500" kern="1200">
                <a:solidFill>
                  <a:srgbClr val="53565A"/>
                </a:solidFill>
                <a:latin typeface="+mn-lt"/>
                <a:ea typeface="+mn-ea"/>
                <a:cs typeface="+mn-cs"/>
              </a:defRPr>
            </a:lvl1pPr>
            <a:lvl2pPr marL="5143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rgbClr val="53565A"/>
                </a:solidFill>
                <a:latin typeface="+mn-lt"/>
                <a:ea typeface="+mn-ea"/>
                <a:cs typeface="+mn-cs"/>
              </a:defRPr>
            </a:lvl2pPr>
            <a:lvl3pPr marL="8572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rgbClr val="53565A"/>
                </a:solidFill>
                <a:latin typeface="+mn-lt"/>
                <a:ea typeface="+mn-ea"/>
                <a:cs typeface="+mn-cs"/>
              </a:defRPr>
            </a:lvl3pPr>
            <a:lvl4pPr marL="12001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rgbClr val="53565A"/>
                </a:solidFill>
                <a:latin typeface="+mn-lt"/>
                <a:ea typeface="+mn-ea"/>
                <a:cs typeface="+mn-cs"/>
              </a:defRPr>
            </a:lvl4pPr>
            <a:lvl5pPr marL="15430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rgbClr val="53565A"/>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400" dirty="0">
                <a:solidFill>
                  <a:schemeClr val="tx1"/>
                </a:solidFill>
              </a:rPr>
              <a:t>They respect the constraints of hierarchy, knowing a nurse would never share </a:t>
            </a:r>
            <a:r>
              <a:rPr lang="en-US" sz="1400" dirty="0" err="1">
                <a:solidFill>
                  <a:schemeClr val="tx1"/>
                </a:solidFill>
              </a:rPr>
              <a:t>painpoints</a:t>
            </a:r>
            <a:r>
              <a:rPr lang="en-US" sz="1400" dirty="0">
                <a:solidFill>
                  <a:schemeClr val="tx1"/>
                </a:solidFill>
              </a:rPr>
              <a:t> before her superior. They know how to moderate, dramatizing scenarios, engaging participants, echoing Bollywood drama. </a:t>
            </a:r>
          </a:p>
        </p:txBody>
      </p:sp>
    </p:spTree>
    <p:extLst>
      <p:ext uri="{BB962C8B-B14F-4D97-AF65-F5344CB8AC3E}">
        <p14:creationId xmlns:p14="http://schemas.microsoft.com/office/powerpoint/2010/main" val="163646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393D24B-0DED-865A-962E-0FADE4CC72D6}"/>
              </a:ext>
            </a:extLst>
          </p:cNvPr>
          <p:cNvCxnSpPr>
            <a:cxnSpLocks/>
          </p:cNvCxnSpPr>
          <p:nvPr/>
        </p:nvCxnSpPr>
        <p:spPr>
          <a:xfrm>
            <a:off x="566442" y="3536834"/>
            <a:ext cx="2500439"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 Placeholder 2">
            <a:extLst>
              <a:ext uri="{FF2B5EF4-FFF2-40B4-BE49-F238E27FC236}">
                <a16:creationId xmlns:a16="http://schemas.microsoft.com/office/drawing/2014/main" id="{2AC2B522-1F08-A891-59DE-7E2987D35E58}"/>
              </a:ext>
            </a:extLst>
          </p:cNvPr>
          <p:cNvSpPr txBox="1">
            <a:spLocks/>
          </p:cNvSpPr>
          <p:nvPr/>
        </p:nvSpPr>
        <p:spPr>
          <a:xfrm>
            <a:off x="519788" y="2480328"/>
            <a:ext cx="2593745" cy="462759"/>
          </a:xfrm>
          <a:prstGeom prst="rect">
            <a:avLst/>
          </a:prstGeom>
        </p:spPr>
        <p:txBody>
          <a:bodyPr vert="horz" lIns="91440" tIns="0" rIns="91440" bIns="45720" rtlCol="0">
            <a:noAutofit/>
          </a:bodyPr>
          <a:lstStyle>
            <a:lvl1pPr marL="266700" indent="-266700" algn="l" defTabSz="685800" rtl="0" eaLnBrk="1" latinLnBrk="0" hangingPunct="1">
              <a:lnSpc>
                <a:spcPts val="2400"/>
              </a:lnSpc>
              <a:spcBef>
                <a:spcPts val="0"/>
              </a:spcBef>
              <a:spcAft>
                <a:spcPts val="600"/>
              </a:spcAft>
              <a:buClr>
                <a:srgbClr val="FF6C00"/>
              </a:buClr>
              <a:buFont typeface="Arial" panose="020B0604020202020204" pitchFamily="34" charset="0"/>
              <a:buChar char="•"/>
              <a:tabLst>
                <a:tab pos="266700" algn="l"/>
              </a:tabLst>
              <a:defRPr sz="1500" kern="1200">
                <a:solidFill>
                  <a:srgbClr val="53565A"/>
                </a:solidFill>
                <a:latin typeface="+mn-lt"/>
                <a:ea typeface="+mn-ea"/>
                <a:cs typeface="+mn-cs"/>
              </a:defRPr>
            </a:lvl1pPr>
            <a:lvl2pPr marL="5143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rgbClr val="53565A"/>
                </a:solidFill>
                <a:latin typeface="+mn-lt"/>
                <a:ea typeface="+mn-ea"/>
                <a:cs typeface="+mn-cs"/>
              </a:defRPr>
            </a:lvl2pPr>
            <a:lvl3pPr marL="8572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rgbClr val="53565A"/>
                </a:solidFill>
                <a:latin typeface="+mn-lt"/>
                <a:ea typeface="+mn-ea"/>
                <a:cs typeface="+mn-cs"/>
              </a:defRPr>
            </a:lvl3pPr>
            <a:lvl4pPr marL="12001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rgbClr val="53565A"/>
                </a:solidFill>
                <a:latin typeface="+mn-lt"/>
                <a:ea typeface="+mn-ea"/>
                <a:cs typeface="+mn-cs"/>
              </a:defRPr>
            </a:lvl4pPr>
            <a:lvl5pPr marL="15430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rgbClr val="53565A"/>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1400" dirty="0">
                <a:solidFill>
                  <a:srgbClr val="A7A8AA"/>
                </a:solidFill>
              </a:rPr>
              <a:t>Out of context assumptions miss insights, and curtail scalable product development. </a:t>
            </a:r>
          </a:p>
        </p:txBody>
      </p:sp>
      <p:sp>
        <p:nvSpPr>
          <p:cNvPr id="2" name="Text Placeholder 2">
            <a:extLst>
              <a:ext uri="{FF2B5EF4-FFF2-40B4-BE49-F238E27FC236}">
                <a16:creationId xmlns:a16="http://schemas.microsoft.com/office/drawing/2014/main" id="{C88D66F1-68CB-B33B-27E6-982D2963F15F}"/>
              </a:ext>
            </a:extLst>
          </p:cNvPr>
          <p:cNvSpPr txBox="1">
            <a:spLocks/>
          </p:cNvSpPr>
          <p:nvPr/>
        </p:nvSpPr>
        <p:spPr>
          <a:xfrm>
            <a:off x="519788" y="3667823"/>
            <a:ext cx="2820570" cy="462759"/>
          </a:xfrm>
          <a:prstGeom prst="rect">
            <a:avLst/>
          </a:prstGeom>
        </p:spPr>
        <p:txBody>
          <a:bodyPr vert="horz" lIns="91440" tIns="0" rIns="91440" bIns="45720" rtlCol="0">
            <a:noAutofit/>
          </a:bodyPr>
          <a:lstStyle>
            <a:lvl1pPr marL="266700" indent="-266700" algn="l" defTabSz="685800" rtl="0" eaLnBrk="1" latinLnBrk="0" hangingPunct="1">
              <a:lnSpc>
                <a:spcPts val="2400"/>
              </a:lnSpc>
              <a:spcBef>
                <a:spcPts val="0"/>
              </a:spcBef>
              <a:spcAft>
                <a:spcPts val="600"/>
              </a:spcAft>
              <a:buClr>
                <a:srgbClr val="FF6C00"/>
              </a:buClr>
              <a:buFont typeface="Arial" panose="020B0604020202020204" pitchFamily="34" charset="0"/>
              <a:buChar char="•"/>
              <a:tabLst>
                <a:tab pos="266700" algn="l"/>
              </a:tabLst>
              <a:defRPr sz="1500" kern="1200">
                <a:solidFill>
                  <a:srgbClr val="53565A"/>
                </a:solidFill>
                <a:latin typeface="+mn-lt"/>
                <a:ea typeface="+mn-ea"/>
                <a:cs typeface="+mn-cs"/>
              </a:defRPr>
            </a:lvl1pPr>
            <a:lvl2pPr marL="5143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rgbClr val="53565A"/>
                </a:solidFill>
                <a:latin typeface="+mn-lt"/>
                <a:ea typeface="+mn-ea"/>
                <a:cs typeface="+mn-cs"/>
              </a:defRPr>
            </a:lvl2pPr>
            <a:lvl3pPr marL="8572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rgbClr val="53565A"/>
                </a:solidFill>
                <a:latin typeface="+mn-lt"/>
                <a:ea typeface="+mn-ea"/>
                <a:cs typeface="+mn-cs"/>
              </a:defRPr>
            </a:lvl3pPr>
            <a:lvl4pPr marL="12001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rgbClr val="53565A"/>
                </a:solidFill>
                <a:latin typeface="+mn-lt"/>
                <a:ea typeface="+mn-ea"/>
                <a:cs typeface="+mn-cs"/>
              </a:defRPr>
            </a:lvl4pPr>
            <a:lvl5pPr marL="1543050" indent="-171450" algn="l" defTabSz="685800" rtl="0" eaLnBrk="1" latinLnBrk="0" hangingPunct="1">
              <a:lnSpc>
                <a:spcPts val="2400"/>
              </a:lnSpc>
              <a:spcBef>
                <a:spcPts val="0"/>
              </a:spcBef>
              <a:spcAft>
                <a:spcPts val="600"/>
              </a:spcAft>
              <a:buClr>
                <a:srgbClr val="FF6C00"/>
              </a:buClr>
              <a:buFont typeface="Arial" panose="020B0604020202020204" pitchFamily="34" charset="0"/>
              <a:buChar char="•"/>
              <a:defRPr sz="1500" kern="1200">
                <a:solidFill>
                  <a:srgbClr val="53565A"/>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1400" dirty="0">
                <a:solidFill>
                  <a:schemeClr val="tx1"/>
                </a:solidFill>
              </a:rPr>
              <a:t>Relying on user researchers closest to the context to reveal insights can scale product development. </a:t>
            </a:r>
          </a:p>
        </p:txBody>
      </p:sp>
    </p:spTree>
    <p:extLst>
      <p:ext uri="{BB962C8B-B14F-4D97-AF65-F5344CB8AC3E}">
        <p14:creationId xmlns:p14="http://schemas.microsoft.com/office/powerpoint/2010/main" val="2323971604"/>
      </p:ext>
    </p:extLst>
  </p:cSld>
  <p:clrMapOvr>
    <a:masterClrMapping/>
  </p:clrMapOvr>
</p:sld>
</file>

<file path=ppt/theme/theme1.xml><?xml version="1.0" encoding="utf-8"?>
<a:theme xmlns:a="http://schemas.openxmlformats.org/drawingml/2006/main" name="Elsevier">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grey">
      <a:srgbClr val="53565A"/>
    </a:custClr>
    <a:custClr name="Orange">
      <a:srgbClr val="FF6C00"/>
    </a:custClr>
    <a:custClr name="Grey footer">
      <a:srgbClr val="A7A8AA"/>
    </a:custClr>
  </a:custClrLst>
  <a:extLst>
    <a:ext uri="{05A4C25C-085E-4340-85A3-A5531E510DB2}">
      <thm15:themeFamily xmlns:thm15="http://schemas.microsoft.com/office/thememl/2012/main" name="ELS_ppt-presentation_Arial 16_9 new.potx" id="{D40443C0-16AF-4A5D-8290-255DEE5F8301}" vid="{38A45B1D-F117-4F8B-9F78-F1219F5478A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0847c46e-c48d-4f96-8a75-4420ad4897ca">
      <UserInfo>
        <DisplayName>Lamoratta, Luis (ELS-HBE)</DisplayName>
        <AccountId>124</AccountId>
        <AccountType/>
      </UserInfo>
      <UserInfo>
        <DisplayName>Marshall, Cathline (ELS-NYC)</DisplayName>
        <AccountId>76</AccountId>
        <AccountType/>
      </UserInfo>
      <UserInfo>
        <DisplayName>SharingLinks.a2862f9c-3819-4db8-a9b0-588fd3902d55.Flexible.cf4dc106-f7a4-4891-ba85-3f92c9c9e486</DisplayName>
        <AccountId>34</AccountId>
        <AccountType/>
      </UserInfo>
      <UserInfo>
        <DisplayName>Kneram, Kathleen A. (ELS-HBE)</DisplayName>
        <AccountId>11</AccountId>
        <AccountType/>
      </UserInfo>
      <UserInfo>
        <DisplayName>Jasek, Christopher A. (ELS-DAY)</DisplayName>
        <AccountId>7</AccountId>
        <AccountType/>
      </UserInfo>
      <UserInfo>
        <DisplayName>Sitterlin, Valerie (ELS-LOW)</DisplayName>
        <AccountId>88</AccountId>
        <AccountType/>
      </UserInfo>
      <UserInfo>
        <DisplayName>Sneed, Courtney (ELS-PHI)</DisplayName>
        <AccountId>30</AccountId>
        <AccountType/>
      </UserInfo>
      <UserInfo>
        <DisplayName>Kim, Daehong (ELS-PHI)</DisplayName>
        <AccountId>33</AccountId>
        <AccountType/>
      </UserInfo>
      <UserInfo>
        <DisplayName>Ulrey, Kyle (ELS-HBE)</DisplayName>
        <AccountId>47</AccountId>
        <AccountType/>
      </UserInfo>
      <UserInfo>
        <DisplayName>Liska, Annette (ELS-PHI)</DisplayName>
        <AccountId>2755</AccountId>
        <AccountType/>
      </UserInfo>
      <UserInfo>
        <DisplayName>Hunsucker, Andy (ELS-HBE)</DisplayName>
        <AccountId>2754</AccountId>
        <AccountType/>
      </UserInfo>
    </SharedWithUsers>
    <Product xmlns="dc5dfb7b-8ea1-444e-a32b-706e4911875f" xsi:nil="true"/>
    <Product_x0020_Group xmlns="dc5dfb7b-8ea1-444e-a32b-706e4911875f" xsi:nil="true"/>
    <Document_x0020_Type xmlns="dc5dfb7b-8ea1-444e-a32b-706e4911875f" xsi:nil="true"/>
    <lcf76f155ced4ddcb4097134ff3c332f xmlns="dc5dfb7b-8ea1-444e-a32b-706e4911875f">
      <Terms xmlns="http://schemas.microsoft.com/office/infopath/2007/PartnerControls"/>
    </lcf76f155ced4ddcb4097134ff3c332f>
    <TaxCatchAll xmlns="0847c46e-c48d-4f96-8a75-4420ad4897c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521E327E25F774585BDA360CBB3D5BE" ma:contentTypeVersion="21" ma:contentTypeDescription="Create a new document." ma:contentTypeScope="" ma:versionID="a692be32bcd555a22ccfc71afe047cce">
  <xsd:schema xmlns:xsd="http://www.w3.org/2001/XMLSchema" xmlns:xs="http://www.w3.org/2001/XMLSchema" xmlns:p="http://schemas.microsoft.com/office/2006/metadata/properties" xmlns:ns2="dc5dfb7b-8ea1-444e-a32b-706e4911875f" xmlns:ns3="0847c46e-c48d-4f96-8a75-4420ad4897ca" targetNamespace="http://schemas.microsoft.com/office/2006/metadata/properties" ma:root="true" ma:fieldsID="1d48c3e1e619295c20720b13a0ccc373" ns2:_="" ns3:_="">
    <xsd:import namespace="dc5dfb7b-8ea1-444e-a32b-706e4911875f"/>
    <xsd:import namespace="0847c46e-c48d-4f96-8a75-4420ad4897c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Product_x0020_Group" minOccurs="0"/>
                <xsd:element ref="ns2:Document_x0020_Type" minOccurs="0"/>
                <xsd:element ref="ns2:Product"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MediaServiceLocation"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5dfb7b-8ea1-444e-a32b-706e491187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Product_x0020_Group" ma:index="14" nillable="true" ma:displayName="Product Group" ma:description="Group or portfolio this product belongs to" ma:list="{f4e1a8b8-9930-43d4-893b-27bfd7f2a6eb}" ma:internalName="Product_x0020_Group" ma:showField="Title">
      <xsd:simpleType>
        <xsd:restriction base="dms:Lookup"/>
      </xsd:simpleType>
    </xsd:element>
    <xsd:element name="Document_x0020_Type" ma:index="15" nillable="true" ma:displayName="Document Type" ma:indexed="true" ma:list="{b43404cb-e081-4c01-8b95-1aaacb43a5cd}" ma:internalName="Document_x0020_Type" ma:showField="Title">
      <xsd:simpleType>
        <xsd:restriction base="dms:Lookup"/>
      </xsd:simpleType>
    </xsd:element>
    <xsd:element name="Product" ma:index="16" nillable="true" ma:displayName="Product" ma:list="{221cd5f9-7cca-4077-aafc-549668431c85}" ma:internalName="Product" ma:showField="Title">
      <xsd:simpleType>
        <xsd:restriction base="dms:Lookup"/>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MediaServiceLocation" ma:index="23" nillable="true" ma:displayName="Location" ma:internalName="MediaServiceLocation" ma:readOnly="true">
      <xsd:simpleType>
        <xsd:restriction base="dms:Text"/>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02763e4d-7885-4cd8-8534-835ebc0ece8c" ma:termSetId="09814cd3-568e-fe90-9814-8d621ff8fb84" ma:anchorId="fba54fb3-c3e1-fe81-a776-ca4b69148c4d" ma:open="true" ma:isKeyword="false">
      <xsd:complexType>
        <xsd:sequence>
          <xsd:element ref="pc:Terms" minOccurs="0" maxOccurs="1"/>
        </xsd:sequence>
      </xsd:complex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847c46e-c48d-4f96-8a75-4420ad4897c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488d50a0-79f8-4661-ace4-e45b4847aa6d}" ma:internalName="TaxCatchAll" ma:showField="CatchAllData" ma:web="0847c46e-c48d-4f96-8a75-4420ad4897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90B702-6CD7-40AC-BBFE-5EAE8265CEB5}">
  <ds:schemaRefs>
    <ds:schemaRef ds:uri="http://schemas.microsoft.com/office/infopath/2007/PartnerControls"/>
    <ds:schemaRef ds:uri="dc5dfb7b-8ea1-444e-a32b-706e4911875f"/>
    <ds:schemaRef ds:uri="http://www.w3.org/XML/1998/namespace"/>
    <ds:schemaRef ds:uri="http://schemas.openxmlformats.org/package/2006/metadata/core-properties"/>
    <ds:schemaRef ds:uri="http://schemas.microsoft.com/office/2006/documentManagement/types"/>
    <ds:schemaRef ds:uri="http://purl.org/dc/elements/1.1/"/>
    <ds:schemaRef ds:uri="http://purl.org/dc/terms/"/>
    <ds:schemaRef ds:uri="0847c46e-c48d-4f96-8a75-4420ad4897ca"/>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4B7FC344-B274-46C1-A794-C1A77C8B99AC}">
  <ds:schemaRefs>
    <ds:schemaRef ds:uri="http://schemas.microsoft.com/sharepoint/v3/contenttype/forms"/>
  </ds:schemaRefs>
</ds:datastoreItem>
</file>

<file path=customXml/itemProps3.xml><?xml version="1.0" encoding="utf-8"?>
<ds:datastoreItem xmlns:ds="http://schemas.openxmlformats.org/officeDocument/2006/customXml" ds:itemID="{DFFDC83B-BDE7-4286-88FB-F74C556099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5dfb7b-8ea1-444e-a32b-706e4911875f"/>
    <ds:schemaRef ds:uri="0847c46e-c48d-4f96-8a75-4420ad4897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ELS_ppt-presentation_Arial 16_9 new colorscheme</Template>
  <TotalTime>0</TotalTime>
  <Words>952</Words>
  <Application>Microsoft Office PowerPoint</Application>
  <PresentationFormat>On-screen Show (16:9)</PresentationFormat>
  <Paragraphs>108</Paragraphs>
  <Slides>21</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NexusSansPro</vt:lpstr>
      <vt:lpstr>Roboto</vt:lpstr>
      <vt:lpstr>Times</vt:lpstr>
      <vt:lpstr>Elsevier</vt:lpstr>
      <vt:lpstr>Lost in Translation </vt:lpstr>
      <vt:lpstr>Introduction</vt:lpstr>
      <vt:lpstr>PowerPoint Presentation</vt:lpstr>
      <vt:lpstr>3 Ways Translation Breaks Down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Mental Models Create Task Cohesion</vt:lpstr>
      <vt:lpstr>PowerPoint Presentation</vt:lpstr>
      <vt:lpstr>PowerPoint Presentation</vt:lpstr>
      <vt:lpstr>PowerPoint Presentation</vt:lpstr>
      <vt:lpstr>Findings Separated from Work = Dissonance</vt:lpstr>
      <vt:lpstr>Findings Embedded Expose Improvements </vt:lpstr>
      <vt:lpstr>PowerPoint Presentation</vt:lpstr>
      <vt:lpstr>Wrap Up</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Research Study</dc:title>
  <dc:creator/>
  <cp:lastModifiedBy/>
  <cp:revision>485</cp:revision>
  <cp:lastPrinted>2019-02-22T16:34:48Z</cp:lastPrinted>
  <dcterms:created xsi:type="dcterms:W3CDTF">2018-05-29T20:11:58Z</dcterms:created>
  <dcterms:modified xsi:type="dcterms:W3CDTF">2022-12-08T23:54:20Z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0x0101003521E327E25F774585BDA360CBB3D5BE</vt:lpwstr>
  </property>
  <property fmtid="{D5CDD505-2E9C-101B-9397-08002B2CF9AE}" pid="3" name="MSIP_Label_549ac42a-3eb4-4074-b885-aea26bd6241e_Enabled">
    <vt:lpwstr>true</vt:lpwstr>
  </property>
  <property fmtid="{D5CDD505-2E9C-101B-9397-08002B2CF9AE}" pid="4" name="MSIP_Label_549ac42a-3eb4-4074-b885-aea26bd6241e_SetDate">
    <vt:lpwstr>2022-01-18T13:21:13Z</vt:lpwstr>
  </property>
  <property fmtid="{D5CDD505-2E9C-101B-9397-08002B2CF9AE}" pid="5" name="MSIP_Label_549ac42a-3eb4-4074-b885-aea26bd6241e_Method">
    <vt:lpwstr>Standard</vt:lpwstr>
  </property>
  <property fmtid="{D5CDD505-2E9C-101B-9397-08002B2CF9AE}" pid="6" name="MSIP_Label_549ac42a-3eb4-4074-b885-aea26bd6241e_Name">
    <vt:lpwstr>General Business</vt:lpwstr>
  </property>
  <property fmtid="{D5CDD505-2E9C-101B-9397-08002B2CF9AE}" pid="7" name="MSIP_Label_549ac42a-3eb4-4074-b885-aea26bd6241e_SiteId">
    <vt:lpwstr>9274ee3f-9425-4109-a27f-9fb15c10675d</vt:lpwstr>
  </property>
  <property fmtid="{D5CDD505-2E9C-101B-9397-08002B2CF9AE}" pid="8" name="MSIP_Label_549ac42a-3eb4-4074-b885-aea26bd6241e_ActionId">
    <vt:lpwstr>e8dc7ac9-de62-4ad7-bec5-1d1e1ca75d3e</vt:lpwstr>
  </property>
  <property fmtid="{D5CDD505-2E9C-101B-9397-08002B2CF9AE}" pid="9" name="MSIP_Label_549ac42a-3eb4-4074-b885-aea26bd6241e_ContentBits">
    <vt:lpwstr>0</vt:lpwstr>
  </property>
  <property fmtid="{D5CDD505-2E9C-101B-9397-08002B2CF9AE}" pid="10" name="MediaServiceImageTags">
    <vt:lpwstr/>
  </property>
</Properties>
</file>