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9" r:id="rId5"/>
    <p:sldId id="270" r:id="rId6"/>
    <p:sldId id="262" r:id="rId7"/>
    <p:sldId id="261" r:id="rId8"/>
    <p:sldId id="259" r:id="rId9"/>
    <p:sldId id="271" r:id="rId10"/>
    <p:sldId id="265" r:id="rId11"/>
    <p:sldId id="273" r:id="rId12"/>
    <p:sldId id="268" r:id="rId13"/>
    <p:sldId id="257" r:id="rId14"/>
    <p:sldId id="263" r:id="rId15"/>
    <p:sldId id="267" r:id="rId16"/>
    <p:sldId id="264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B66A3-061E-9247-BB8D-E06D98DC7D3D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F6E2CC-6956-1B49-A54C-777A6527C60A}">
      <dgm:prSet phldrT="[Text]" phldr="0"/>
      <dgm:spPr/>
      <dgm:t>
        <a:bodyPr/>
        <a:lstStyle/>
        <a:p>
          <a:r>
            <a:rPr lang="en-US" b="1" dirty="0"/>
            <a:t>Flight Check-in</a:t>
          </a:r>
        </a:p>
      </dgm:t>
    </dgm:pt>
    <dgm:pt modelId="{A2437E6E-95F4-B440-AA5B-47281B408FBE}" type="parTrans" cxnId="{85E39960-444A-884C-94F8-9D93C04DA94A}">
      <dgm:prSet/>
      <dgm:spPr/>
      <dgm:t>
        <a:bodyPr/>
        <a:lstStyle/>
        <a:p>
          <a:endParaRPr lang="en-US"/>
        </a:p>
      </dgm:t>
    </dgm:pt>
    <dgm:pt modelId="{338BDC23-909E-FB42-85DB-99C1BDF6E8B9}" type="sibTrans" cxnId="{85E39960-444A-884C-94F8-9D93C04DA94A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C5A981A9-C810-CB45-AA9B-CBB50DB90815}">
      <dgm:prSet phldrT="[Text]" phldr="0"/>
      <dgm:spPr/>
      <dgm:t>
        <a:bodyPr/>
        <a:lstStyle/>
        <a:p>
          <a:r>
            <a:rPr lang="en-US" b="1" dirty="0"/>
            <a:t>Baggage Check</a:t>
          </a:r>
        </a:p>
      </dgm:t>
    </dgm:pt>
    <dgm:pt modelId="{DDD2661B-D58E-9248-A749-8CA5ED4AFB2B}" type="parTrans" cxnId="{872C5891-98BD-F343-AB87-2E417A5717BA}">
      <dgm:prSet/>
      <dgm:spPr/>
      <dgm:t>
        <a:bodyPr/>
        <a:lstStyle/>
        <a:p>
          <a:endParaRPr lang="en-US"/>
        </a:p>
      </dgm:t>
    </dgm:pt>
    <dgm:pt modelId="{31BDEE26-CB6D-8B4A-AA09-967418A434A5}" type="sibTrans" cxnId="{872C5891-98BD-F343-AB87-2E417A5717BA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15659F85-BCA2-4C4D-95D5-107F8A081374}">
      <dgm:prSet phldrT="[Text]" phldr="0" custT="1"/>
      <dgm:spPr/>
      <dgm:t>
        <a:bodyPr/>
        <a:lstStyle/>
        <a:p>
          <a:r>
            <a:rPr lang="en-US" sz="1400" b="1" dirty="0"/>
            <a:t>Reservation Confirmed</a:t>
          </a:r>
        </a:p>
      </dgm:t>
    </dgm:pt>
    <dgm:pt modelId="{3E41A652-A9E4-7643-B7A7-1D66D8417D1A}" type="parTrans" cxnId="{7F8FF7CA-274A-6347-8CB0-92608A554F2E}">
      <dgm:prSet/>
      <dgm:spPr/>
      <dgm:t>
        <a:bodyPr/>
        <a:lstStyle/>
        <a:p>
          <a:endParaRPr lang="en-US"/>
        </a:p>
      </dgm:t>
    </dgm:pt>
    <dgm:pt modelId="{FBF3E64C-F04A-A840-8290-A2F8C5FC69A7}" type="sibTrans" cxnId="{7F8FF7CA-274A-6347-8CB0-92608A554F2E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8CAC3F76-2652-5F42-BFFF-8AA8ED8E53C6}" type="pres">
      <dgm:prSet presAssocID="{134B66A3-061E-9247-BB8D-E06D98DC7D3D}" presName="Name0" presStyleCnt="0">
        <dgm:presLayoutVars>
          <dgm:chMax val="21"/>
          <dgm:chPref val="21"/>
        </dgm:presLayoutVars>
      </dgm:prSet>
      <dgm:spPr/>
    </dgm:pt>
    <dgm:pt modelId="{B5880E5E-0ED9-D249-BE70-9B32F8ECFD6C}" type="pres">
      <dgm:prSet presAssocID="{4BF6E2CC-6956-1B49-A54C-777A6527C60A}" presName="text1" presStyleCnt="0"/>
      <dgm:spPr/>
    </dgm:pt>
    <dgm:pt modelId="{C5589A48-6849-5A46-ABB8-6CE6C94D75A7}" type="pres">
      <dgm:prSet presAssocID="{4BF6E2CC-6956-1B49-A54C-777A6527C60A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430E19D-9100-864B-B46B-28680CDC5F95}" type="pres">
      <dgm:prSet presAssocID="{4BF6E2CC-6956-1B49-A54C-777A6527C60A}" presName="textaccent1" presStyleCnt="0"/>
      <dgm:spPr/>
    </dgm:pt>
    <dgm:pt modelId="{CA1DA5A2-AA9C-074C-9BC1-AD643939CD98}" type="pres">
      <dgm:prSet presAssocID="{4BF6E2CC-6956-1B49-A54C-777A6527C60A}" presName="accentRepeatNode" presStyleLbl="solidAlignAcc1" presStyleIdx="0" presStyleCnt="6"/>
      <dgm:spPr/>
    </dgm:pt>
    <dgm:pt modelId="{1B3D890C-A59E-764F-AB5D-8DC42F16EF3D}" type="pres">
      <dgm:prSet presAssocID="{338BDC23-909E-FB42-85DB-99C1BDF6E8B9}" presName="image1" presStyleCnt="0"/>
      <dgm:spPr/>
    </dgm:pt>
    <dgm:pt modelId="{6FBF7E2F-DA6F-084F-BCC7-32DFB3D8BE5B}" type="pres">
      <dgm:prSet presAssocID="{338BDC23-909E-FB42-85DB-99C1BDF6E8B9}" presName="imageRepeatNode" presStyleLbl="alignAcc1" presStyleIdx="0" presStyleCnt="3"/>
      <dgm:spPr/>
    </dgm:pt>
    <dgm:pt modelId="{D56CC4FA-7CAD-794E-A772-EEF37A2ECDCF}" type="pres">
      <dgm:prSet presAssocID="{338BDC23-909E-FB42-85DB-99C1BDF6E8B9}" presName="imageaccent1" presStyleCnt="0"/>
      <dgm:spPr/>
    </dgm:pt>
    <dgm:pt modelId="{554886DC-CB97-2C4A-A4B5-709036FD257C}" type="pres">
      <dgm:prSet presAssocID="{338BDC23-909E-FB42-85DB-99C1BDF6E8B9}" presName="accentRepeatNode" presStyleLbl="solidAlignAcc1" presStyleIdx="1" presStyleCnt="6"/>
      <dgm:spPr/>
    </dgm:pt>
    <dgm:pt modelId="{1C203ACD-BF86-C744-9471-ABF4F4E29075}" type="pres">
      <dgm:prSet presAssocID="{C5A981A9-C810-CB45-AA9B-CBB50DB90815}" presName="text2" presStyleCnt="0"/>
      <dgm:spPr/>
    </dgm:pt>
    <dgm:pt modelId="{EFA8A418-FE96-544C-A850-112E6454708E}" type="pres">
      <dgm:prSet presAssocID="{C5A981A9-C810-CB45-AA9B-CBB50DB90815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624A91F-AB8E-744D-B418-AA10DE31D86E}" type="pres">
      <dgm:prSet presAssocID="{C5A981A9-C810-CB45-AA9B-CBB50DB90815}" presName="textaccent2" presStyleCnt="0"/>
      <dgm:spPr/>
    </dgm:pt>
    <dgm:pt modelId="{A492FF8B-453B-D942-828A-DC9768BC1F7B}" type="pres">
      <dgm:prSet presAssocID="{C5A981A9-C810-CB45-AA9B-CBB50DB90815}" presName="accentRepeatNode" presStyleLbl="solidAlignAcc1" presStyleIdx="2" presStyleCnt="6"/>
      <dgm:spPr/>
    </dgm:pt>
    <dgm:pt modelId="{01DEB4F3-0579-D442-8039-8438D637ED20}" type="pres">
      <dgm:prSet presAssocID="{31BDEE26-CB6D-8B4A-AA09-967418A434A5}" presName="image2" presStyleCnt="0"/>
      <dgm:spPr/>
    </dgm:pt>
    <dgm:pt modelId="{5656716D-51C5-0641-95FA-9EEE89BD214B}" type="pres">
      <dgm:prSet presAssocID="{31BDEE26-CB6D-8B4A-AA09-967418A434A5}" presName="imageRepeatNode" presStyleLbl="alignAcc1" presStyleIdx="1" presStyleCnt="3"/>
      <dgm:spPr/>
    </dgm:pt>
    <dgm:pt modelId="{6CB7822C-5E71-5349-812D-812E0FE2EF05}" type="pres">
      <dgm:prSet presAssocID="{31BDEE26-CB6D-8B4A-AA09-967418A434A5}" presName="imageaccent2" presStyleCnt="0"/>
      <dgm:spPr/>
    </dgm:pt>
    <dgm:pt modelId="{E49ED91B-7CD8-A24C-942E-82D8235A331F}" type="pres">
      <dgm:prSet presAssocID="{31BDEE26-CB6D-8B4A-AA09-967418A434A5}" presName="accentRepeatNode" presStyleLbl="solidAlignAcc1" presStyleIdx="3" presStyleCnt="6"/>
      <dgm:spPr/>
    </dgm:pt>
    <dgm:pt modelId="{54315079-5808-6448-913C-3AD2A769D65A}" type="pres">
      <dgm:prSet presAssocID="{15659F85-BCA2-4C4D-95D5-107F8A081374}" presName="text3" presStyleCnt="0"/>
      <dgm:spPr/>
    </dgm:pt>
    <dgm:pt modelId="{3D558CCE-825C-754F-BBE5-8B88FCD74075}" type="pres">
      <dgm:prSet presAssocID="{15659F85-BCA2-4C4D-95D5-107F8A081374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50921AF-6CC6-7247-A9BC-670F089C4BFE}" type="pres">
      <dgm:prSet presAssocID="{15659F85-BCA2-4C4D-95D5-107F8A081374}" presName="textaccent3" presStyleCnt="0"/>
      <dgm:spPr/>
    </dgm:pt>
    <dgm:pt modelId="{C6F3D6C2-2BFD-CF44-84CA-FDB085638F29}" type="pres">
      <dgm:prSet presAssocID="{15659F85-BCA2-4C4D-95D5-107F8A081374}" presName="accentRepeatNode" presStyleLbl="solidAlignAcc1" presStyleIdx="4" presStyleCnt="6"/>
      <dgm:spPr/>
    </dgm:pt>
    <dgm:pt modelId="{59B2380C-2A03-4A43-95B5-F7F1E53415BA}" type="pres">
      <dgm:prSet presAssocID="{FBF3E64C-F04A-A840-8290-A2F8C5FC69A7}" presName="image3" presStyleCnt="0"/>
      <dgm:spPr/>
    </dgm:pt>
    <dgm:pt modelId="{B69F9F07-D962-144C-93A8-044E491B6580}" type="pres">
      <dgm:prSet presAssocID="{FBF3E64C-F04A-A840-8290-A2F8C5FC69A7}" presName="imageRepeatNode" presStyleLbl="alignAcc1" presStyleIdx="2" presStyleCnt="3"/>
      <dgm:spPr/>
    </dgm:pt>
    <dgm:pt modelId="{85AC2EC5-EC5E-E94D-8E92-BC80D4CB7006}" type="pres">
      <dgm:prSet presAssocID="{FBF3E64C-F04A-A840-8290-A2F8C5FC69A7}" presName="imageaccent3" presStyleCnt="0"/>
      <dgm:spPr/>
    </dgm:pt>
    <dgm:pt modelId="{5CD24B49-1B96-DA40-BA9B-EF3A5DCC76C6}" type="pres">
      <dgm:prSet presAssocID="{FBF3E64C-F04A-A840-8290-A2F8C5FC69A7}" presName="accentRepeatNode" presStyleLbl="solidAlignAcc1" presStyleIdx="5" presStyleCnt="6"/>
      <dgm:spPr/>
    </dgm:pt>
  </dgm:ptLst>
  <dgm:cxnLst>
    <dgm:cxn modelId="{6872B319-A06F-F84E-828C-445E3615D2E3}" type="presOf" srcId="{31BDEE26-CB6D-8B4A-AA09-967418A434A5}" destId="{5656716D-51C5-0641-95FA-9EEE89BD214B}" srcOrd="0" destOrd="0" presId="urn:microsoft.com/office/officeart/2008/layout/HexagonCluster"/>
    <dgm:cxn modelId="{E30BAC25-119F-CB4A-9DF5-E7AD76F8FA7A}" type="presOf" srcId="{4BF6E2CC-6956-1B49-A54C-777A6527C60A}" destId="{C5589A48-6849-5A46-ABB8-6CE6C94D75A7}" srcOrd="0" destOrd="0" presId="urn:microsoft.com/office/officeart/2008/layout/HexagonCluster"/>
    <dgm:cxn modelId="{383F9630-D9A1-C14C-A9B3-D2CDC4BB7878}" type="presOf" srcId="{C5A981A9-C810-CB45-AA9B-CBB50DB90815}" destId="{EFA8A418-FE96-544C-A850-112E6454708E}" srcOrd="0" destOrd="0" presId="urn:microsoft.com/office/officeart/2008/layout/HexagonCluster"/>
    <dgm:cxn modelId="{85E39960-444A-884C-94F8-9D93C04DA94A}" srcId="{134B66A3-061E-9247-BB8D-E06D98DC7D3D}" destId="{4BF6E2CC-6956-1B49-A54C-777A6527C60A}" srcOrd="0" destOrd="0" parTransId="{A2437E6E-95F4-B440-AA5B-47281B408FBE}" sibTransId="{338BDC23-909E-FB42-85DB-99C1BDF6E8B9}"/>
    <dgm:cxn modelId="{44324966-5F85-FE41-9371-84BEB35A70ED}" type="presOf" srcId="{134B66A3-061E-9247-BB8D-E06D98DC7D3D}" destId="{8CAC3F76-2652-5F42-BFFF-8AA8ED8E53C6}" srcOrd="0" destOrd="0" presId="urn:microsoft.com/office/officeart/2008/layout/HexagonCluster"/>
    <dgm:cxn modelId="{872C5891-98BD-F343-AB87-2E417A5717BA}" srcId="{134B66A3-061E-9247-BB8D-E06D98DC7D3D}" destId="{C5A981A9-C810-CB45-AA9B-CBB50DB90815}" srcOrd="1" destOrd="0" parTransId="{DDD2661B-D58E-9248-A749-8CA5ED4AFB2B}" sibTransId="{31BDEE26-CB6D-8B4A-AA09-967418A434A5}"/>
    <dgm:cxn modelId="{5AFFEF92-17E8-CF41-9DAD-BCD516D3D326}" type="presOf" srcId="{338BDC23-909E-FB42-85DB-99C1BDF6E8B9}" destId="{6FBF7E2F-DA6F-084F-BCC7-32DFB3D8BE5B}" srcOrd="0" destOrd="0" presId="urn:microsoft.com/office/officeart/2008/layout/HexagonCluster"/>
    <dgm:cxn modelId="{EDF21299-D8F8-AC4D-BDDE-3EEC60C5555C}" type="presOf" srcId="{15659F85-BCA2-4C4D-95D5-107F8A081374}" destId="{3D558CCE-825C-754F-BBE5-8B88FCD74075}" srcOrd="0" destOrd="0" presId="urn:microsoft.com/office/officeart/2008/layout/HexagonCluster"/>
    <dgm:cxn modelId="{A07E88BF-E067-024F-8A65-35311C933EBE}" type="presOf" srcId="{FBF3E64C-F04A-A840-8290-A2F8C5FC69A7}" destId="{B69F9F07-D962-144C-93A8-044E491B6580}" srcOrd="0" destOrd="0" presId="urn:microsoft.com/office/officeart/2008/layout/HexagonCluster"/>
    <dgm:cxn modelId="{7F8FF7CA-274A-6347-8CB0-92608A554F2E}" srcId="{134B66A3-061E-9247-BB8D-E06D98DC7D3D}" destId="{15659F85-BCA2-4C4D-95D5-107F8A081374}" srcOrd="2" destOrd="0" parTransId="{3E41A652-A9E4-7643-B7A7-1D66D8417D1A}" sibTransId="{FBF3E64C-F04A-A840-8290-A2F8C5FC69A7}"/>
    <dgm:cxn modelId="{93E853FF-4A84-8441-B677-9E265FA881E3}" type="presParOf" srcId="{8CAC3F76-2652-5F42-BFFF-8AA8ED8E53C6}" destId="{B5880E5E-0ED9-D249-BE70-9B32F8ECFD6C}" srcOrd="0" destOrd="0" presId="urn:microsoft.com/office/officeart/2008/layout/HexagonCluster"/>
    <dgm:cxn modelId="{CEC0F119-6555-E340-9F3E-70F91BC9969C}" type="presParOf" srcId="{B5880E5E-0ED9-D249-BE70-9B32F8ECFD6C}" destId="{C5589A48-6849-5A46-ABB8-6CE6C94D75A7}" srcOrd="0" destOrd="0" presId="urn:microsoft.com/office/officeart/2008/layout/HexagonCluster"/>
    <dgm:cxn modelId="{E7EBD1CF-57B7-D044-B19B-7C802E932E11}" type="presParOf" srcId="{8CAC3F76-2652-5F42-BFFF-8AA8ED8E53C6}" destId="{5430E19D-9100-864B-B46B-28680CDC5F95}" srcOrd="1" destOrd="0" presId="urn:microsoft.com/office/officeart/2008/layout/HexagonCluster"/>
    <dgm:cxn modelId="{BBDEC7D6-3E9B-CF46-8038-9551B11E19F7}" type="presParOf" srcId="{5430E19D-9100-864B-B46B-28680CDC5F95}" destId="{CA1DA5A2-AA9C-074C-9BC1-AD643939CD98}" srcOrd="0" destOrd="0" presId="urn:microsoft.com/office/officeart/2008/layout/HexagonCluster"/>
    <dgm:cxn modelId="{F1545D13-7905-C340-BCA3-513E87F36484}" type="presParOf" srcId="{8CAC3F76-2652-5F42-BFFF-8AA8ED8E53C6}" destId="{1B3D890C-A59E-764F-AB5D-8DC42F16EF3D}" srcOrd="2" destOrd="0" presId="urn:microsoft.com/office/officeart/2008/layout/HexagonCluster"/>
    <dgm:cxn modelId="{93F302AB-5CA1-BD44-9693-DDCAFF87569A}" type="presParOf" srcId="{1B3D890C-A59E-764F-AB5D-8DC42F16EF3D}" destId="{6FBF7E2F-DA6F-084F-BCC7-32DFB3D8BE5B}" srcOrd="0" destOrd="0" presId="urn:microsoft.com/office/officeart/2008/layout/HexagonCluster"/>
    <dgm:cxn modelId="{96505403-CD32-B742-B7C3-0455C9CB22AC}" type="presParOf" srcId="{8CAC3F76-2652-5F42-BFFF-8AA8ED8E53C6}" destId="{D56CC4FA-7CAD-794E-A772-EEF37A2ECDCF}" srcOrd="3" destOrd="0" presId="urn:microsoft.com/office/officeart/2008/layout/HexagonCluster"/>
    <dgm:cxn modelId="{7E7555F0-CAA5-9B4F-AB4F-0C6C79C697CB}" type="presParOf" srcId="{D56CC4FA-7CAD-794E-A772-EEF37A2ECDCF}" destId="{554886DC-CB97-2C4A-A4B5-709036FD257C}" srcOrd="0" destOrd="0" presId="urn:microsoft.com/office/officeart/2008/layout/HexagonCluster"/>
    <dgm:cxn modelId="{94E8D901-C296-BE4A-8C97-F9EBA3C2BE66}" type="presParOf" srcId="{8CAC3F76-2652-5F42-BFFF-8AA8ED8E53C6}" destId="{1C203ACD-BF86-C744-9471-ABF4F4E29075}" srcOrd="4" destOrd="0" presId="urn:microsoft.com/office/officeart/2008/layout/HexagonCluster"/>
    <dgm:cxn modelId="{E1B99FBD-38C6-F74D-AF60-52AE9FA232CC}" type="presParOf" srcId="{1C203ACD-BF86-C744-9471-ABF4F4E29075}" destId="{EFA8A418-FE96-544C-A850-112E6454708E}" srcOrd="0" destOrd="0" presId="urn:microsoft.com/office/officeart/2008/layout/HexagonCluster"/>
    <dgm:cxn modelId="{34000B29-9771-8D48-A6EE-C5C0D96B1CE5}" type="presParOf" srcId="{8CAC3F76-2652-5F42-BFFF-8AA8ED8E53C6}" destId="{3624A91F-AB8E-744D-B418-AA10DE31D86E}" srcOrd="5" destOrd="0" presId="urn:microsoft.com/office/officeart/2008/layout/HexagonCluster"/>
    <dgm:cxn modelId="{136EBA9A-026B-7246-9FF5-690F58B81BC6}" type="presParOf" srcId="{3624A91F-AB8E-744D-B418-AA10DE31D86E}" destId="{A492FF8B-453B-D942-828A-DC9768BC1F7B}" srcOrd="0" destOrd="0" presId="urn:microsoft.com/office/officeart/2008/layout/HexagonCluster"/>
    <dgm:cxn modelId="{168FBC4E-C99A-8A41-AEC7-F997C81F6277}" type="presParOf" srcId="{8CAC3F76-2652-5F42-BFFF-8AA8ED8E53C6}" destId="{01DEB4F3-0579-D442-8039-8438D637ED20}" srcOrd="6" destOrd="0" presId="urn:microsoft.com/office/officeart/2008/layout/HexagonCluster"/>
    <dgm:cxn modelId="{8E5F58D3-CEA3-F544-B6FE-6131269BE859}" type="presParOf" srcId="{01DEB4F3-0579-D442-8039-8438D637ED20}" destId="{5656716D-51C5-0641-95FA-9EEE89BD214B}" srcOrd="0" destOrd="0" presId="urn:microsoft.com/office/officeart/2008/layout/HexagonCluster"/>
    <dgm:cxn modelId="{9E050F5D-BF50-8241-BEB9-8C3F7E530A23}" type="presParOf" srcId="{8CAC3F76-2652-5F42-BFFF-8AA8ED8E53C6}" destId="{6CB7822C-5E71-5349-812D-812E0FE2EF05}" srcOrd="7" destOrd="0" presId="urn:microsoft.com/office/officeart/2008/layout/HexagonCluster"/>
    <dgm:cxn modelId="{4739457F-3AF9-4F46-A779-CFD6C210FA1D}" type="presParOf" srcId="{6CB7822C-5E71-5349-812D-812E0FE2EF05}" destId="{E49ED91B-7CD8-A24C-942E-82D8235A331F}" srcOrd="0" destOrd="0" presId="urn:microsoft.com/office/officeart/2008/layout/HexagonCluster"/>
    <dgm:cxn modelId="{469319E3-A971-5544-85EB-42746CB2E086}" type="presParOf" srcId="{8CAC3F76-2652-5F42-BFFF-8AA8ED8E53C6}" destId="{54315079-5808-6448-913C-3AD2A769D65A}" srcOrd="8" destOrd="0" presId="urn:microsoft.com/office/officeart/2008/layout/HexagonCluster"/>
    <dgm:cxn modelId="{A765DBF9-DF01-4E4B-A76E-99CBAB80ABAD}" type="presParOf" srcId="{54315079-5808-6448-913C-3AD2A769D65A}" destId="{3D558CCE-825C-754F-BBE5-8B88FCD74075}" srcOrd="0" destOrd="0" presId="urn:microsoft.com/office/officeart/2008/layout/HexagonCluster"/>
    <dgm:cxn modelId="{0FDECDCC-658C-F24A-B837-D1916D456834}" type="presParOf" srcId="{8CAC3F76-2652-5F42-BFFF-8AA8ED8E53C6}" destId="{B50921AF-6CC6-7247-A9BC-670F089C4BFE}" srcOrd="9" destOrd="0" presId="urn:microsoft.com/office/officeart/2008/layout/HexagonCluster"/>
    <dgm:cxn modelId="{AAAB4EE8-E692-B64B-9D0A-0177E359CFB3}" type="presParOf" srcId="{B50921AF-6CC6-7247-A9BC-670F089C4BFE}" destId="{C6F3D6C2-2BFD-CF44-84CA-FDB085638F29}" srcOrd="0" destOrd="0" presId="urn:microsoft.com/office/officeart/2008/layout/HexagonCluster"/>
    <dgm:cxn modelId="{CC15855E-2416-EB46-A5E1-15E08B7BF1C4}" type="presParOf" srcId="{8CAC3F76-2652-5F42-BFFF-8AA8ED8E53C6}" destId="{59B2380C-2A03-4A43-95B5-F7F1E53415BA}" srcOrd="10" destOrd="0" presId="urn:microsoft.com/office/officeart/2008/layout/HexagonCluster"/>
    <dgm:cxn modelId="{4A88DB92-BB34-7543-A067-593A07C9FA40}" type="presParOf" srcId="{59B2380C-2A03-4A43-95B5-F7F1E53415BA}" destId="{B69F9F07-D962-144C-93A8-044E491B6580}" srcOrd="0" destOrd="0" presId="urn:microsoft.com/office/officeart/2008/layout/HexagonCluster"/>
    <dgm:cxn modelId="{0A4E9EDF-AE03-3D49-B9C3-84164BD92460}" type="presParOf" srcId="{8CAC3F76-2652-5F42-BFFF-8AA8ED8E53C6}" destId="{85AC2EC5-EC5E-E94D-8E92-BC80D4CB7006}" srcOrd="11" destOrd="0" presId="urn:microsoft.com/office/officeart/2008/layout/HexagonCluster"/>
    <dgm:cxn modelId="{D09B44F7-29E6-444B-95BD-50A4BEECE342}" type="presParOf" srcId="{85AC2EC5-EC5E-E94D-8E92-BC80D4CB7006}" destId="{5CD24B49-1B96-DA40-BA9B-EF3A5DCC76C6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C0F1C2-6064-6740-BF64-B6730EEB95C3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F589A7-263F-7C4F-A77A-5C0465E0BB67}">
      <dgm:prSet phldrT="[Text]" phldr="0"/>
      <dgm:spPr/>
      <dgm:t>
        <a:bodyPr/>
        <a:lstStyle/>
        <a:p>
          <a:r>
            <a:rPr lang="en-US" dirty="0"/>
            <a:t>Texting</a:t>
          </a:r>
        </a:p>
      </dgm:t>
    </dgm:pt>
    <dgm:pt modelId="{3A9F350E-0D98-DC4C-972F-825912EE5DDA}" type="parTrans" cxnId="{23D659DD-F8D2-CE4E-B2F2-A5085FF57CEE}">
      <dgm:prSet/>
      <dgm:spPr/>
      <dgm:t>
        <a:bodyPr/>
        <a:lstStyle/>
        <a:p>
          <a:endParaRPr lang="en-US"/>
        </a:p>
      </dgm:t>
    </dgm:pt>
    <dgm:pt modelId="{04AF5CCD-029D-1B46-946C-E8F5E538D402}" type="sibTrans" cxnId="{23D659DD-F8D2-CE4E-B2F2-A5085FF57CEE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33A0E40C-B887-AB48-89EF-746520B8C6B3}">
      <dgm:prSet phldrT="[Text]" phldr="0"/>
      <dgm:spPr/>
      <dgm:t>
        <a:bodyPr/>
        <a:lstStyle/>
        <a:p>
          <a:r>
            <a:rPr lang="en-US" dirty="0"/>
            <a:t>Call Center</a:t>
          </a:r>
        </a:p>
      </dgm:t>
    </dgm:pt>
    <dgm:pt modelId="{EE423A3F-0E8C-5448-B148-11AD5DE7FC67}" type="parTrans" cxnId="{3C8D2EEF-B465-9948-8526-BD78E4EFA6C2}">
      <dgm:prSet/>
      <dgm:spPr/>
      <dgm:t>
        <a:bodyPr/>
        <a:lstStyle/>
        <a:p>
          <a:endParaRPr lang="en-US"/>
        </a:p>
      </dgm:t>
    </dgm:pt>
    <dgm:pt modelId="{40B15C09-9941-DF4D-8CC5-B963636878EF}" type="sibTrans" cxnId="{3C8D2EEF-B465-9948-8526-BD78E4EFA6C2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83D177FA-4694-874E-8A4D-E9DCC9CB276F}">
      <dgm:prSet phldrT="[Text]" phldr="0"/>
      <dgm:spPr/>
      <dgm:t>
        <a:bodyPr/>
        <a:lstStyle/>
        <a:p>
          <a:r>
            <a:rPr lang="en-US" dirty="0"/>
            <a:t>In Person</a:t>
          </a:r>
        </a:p>
      </dgm:t>
    </dgm:pt>
    <dgm:pt modelId="{77F38F92-7C97-EB40-B717-510215E1F2DD}" type="parTrans" cxnId="{6E0F32C2-E8F8-B740-B2F5-16007E11B1E4}">
      <dgm:prSet/>
      <dgm:spPr/>
      <dgm:t>
        <a:bodyPr/>
        <a:lstStyle/>
        <a:p>
          <a:endParaRPr lang="en-US"/>
        </a:p>
      </dgm:t>
    </dgm:pt>
    <dgm:pt modelId="{7C327D00-B51C-ED4C-B3D7-66E0A481A846}" type="sibTrans" cxnId="{6E0F32C2-E8F8-B740-B2F5-16007E11B1E4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82BB0DE9-DB56-F04C-99AA-50632A48EC4D}" type="pres">
      <dgm:prSet presAssocID="{32C0F1C2-6064-6740-BF64-B6730EEB95C3}" presName="Name0" presStyleCnt="0">
        <dgm:presLayoutVars>
          <dgm:chMax val="21"/>
          <dgm:chPref val="21"/>
        </dgm:presLayoutVars>
      </dgm:prSet>
      <dgm:spPr/>
    </dgm:pt>
    <dgm:pt modelId="{0F11EE67-1E26-3445-9B23-07187741E28B}" type="pres">
      <dgm:prSet presAssocID="{D5F589A7-263F-7C4F-A77A-5C0465E0BB67}" presName="text1" presStyleCnt="0"/>
      <dgm:spPr/>
    </dgm:pt>
    <dgm:pt modelId="{3BD8ABC9-4149-E54D-982D-997613CF0347}" type="pres">
      <dgm:prSet presAssocID="{D5F589A7-263F-7C4F-A77A-5C0465E0BB67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31A018E-7C74-FE45-A407-0640E155059F}" type="pres">
      <dgm:prSet presAssocID="{D5F589A7-263F-7C4F-A77A-5C0465E0BB67}" presName="textaccent1" presStyleCnt="0"/>
      <dgm:spPr/>
    </dgm:pt>
    <dgm:pt modelId="{8A1976A7-09B7-8747-BF68-874C779D4379}" type="pres">
      <dgm:prSet presAssocID="{D5F589A7-263F-7C4F-A77A-5C0465E0BB67}" presName="accentRepeatNode" presStyleLbl="solidAlignAcc1" presStyleIdx="0" presStyleCnt="6"/>
      <dgm:spPr/>
    </dgm:pt>
    <dgm:pt modelId="{F7812123-D524-A245-BB14-7BCDBE54B25E}" type="pres">
      <dgm:prSet presAssocID="{04AF5CCD-029D-1B46-946C-E8F5E538D402}" presName="image1" presStyleCnt="0"/>
      <dgm:spPr/>
    </dgm:pt>
    <dgm:pt modelId="{CA6A2324-4DFE-B04F-8295-281ADDE26666}" type="pres">
      <dgm:prSet presAssocID="{04AF5CCD-029D-1B46-946C-E8F5E538D402}" presName="imageRepeatNode" presStyleLbl="alignAcc1" presStyleIdx="0" presStyleCnt="3"/>
      <dgm:spPr/>
    </dgm:pt>
    <dgm:pt modelId="{AD014DB1-3043-BC46-A1B3-EC5A7576F2BA}" type="pres">
      <dgm:prSet presAssocID="{04AF5CCD-029D-1B46-946C-E8F5E538D402}" presName="imageaccent1" presStyleCnt="0"/>
      <dgm:spPr/>
    </dgm:pt>
    <dgm:pt modelId="{117BA523-77D8-4747-88C6-FF00C79238D8}" type="pres">
      <dgm:prSet presAssocID="{04AF5CCD-029D-1B46-946C-E8F5E538D402}" presName="accentRepeatNode" presStyleLbl="solidAlignAcc1" presStyleIdx="1" presStyleCnt="6"/>
      <dgm:spPr/>
    </dgm:pt>
    <dgm:pt modelId="{9EBAA590-E633-2140-9A1B-DD1B8C3C9157}" type="pres">
      <dgm:prSet presAssocID="{33A0E40C-B887-AB48-89EF-746520B8C6B3}" presName="text2" presStyleCnt="0"/>
      <dgm:spPr/>
    </dgm:pt>
    <dgm:pt modelId="{13A23E40-7EC3-194A-A034-12EFA4FF7D4C}" type="pres">
      <dgm:prSet presAssocID="{33A0E40C-B887-AB48-89EF-746520B8C6B3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962EDF6-F5A7-7A4D-BE30-4983C5D93A32}" type="pres">
      <dgm:prSet presAssocID="{33A0E40C-B887-AB48-89EF-746520B8C6B3}" presName="textaccent2" presStyleCnt="0"/>
      <dgm:spPr/>
    </dgm:pt>
    <dgm:pt modelId="{A9F66A8E-A971-CA47-B626-A06EB0D47E84}" type="pres">
      <dgm:prSet presAssocID="{33A0E40C-B887-AB48-89EF-746520B8C6B3}" presName="accentRepeatNode" presStyleLbl="solidAlignAcc1" presStyleIdx="2" presStyleCnt="6"/>
      <dgm:spPr/>
    </dgm:pt>
    <dgm:pt modelId="{82E378F5-0758-A14D-9336-67B70DE1FE57}" type="pres">
      <dgm:prSet presAssocID="{40B15C09-9941-DF4D-8CC5-B963636878EF}" presName="image2" presStyleCnt="0"/>
      <dgm:spPr/>
    </dgm:pt>
    <dgm:pt modelId="{95EBB691-547D-7742-8C7E-3B665D32417B}" type="pres">
      <dgm:prSet presAssocID="{40B15C09-9941-DF4D-8CC5-B963636878EF}" presName="imageRepeatNode" presStyleLbl="alignAcc1" presStyleIdx="1" presStyleCnt="3"/>
      <dgm:spPr/>
    </dgm:pt>
    <dgm:pt modelId="{1657B618-87F6-8A43-9FA1-FEC2456C355F}" type="pres">
      <dgm:prSet presAssocID="{40B15C09-9941-DF4D-8CC5-B963636878EF}" presName="imageaccent2" presStyleCnt="0"/>
      <dgm:spPr/>
    </dgm:pt>
    <dgm:pt modelId="{A91F89FA-650E-BD48-A7B6-CD54151BD3CD}" type="pres">
      <dgm:prSet presAssocID="{40B15C09-9941-DF4D-8CC5-B963636878EF}" presName="accentRepeatNode" presStyleLbl="solidAlignAcc1" presStyleIdx="3" presStyleCnt="6"/>
      <dgm:spPr/>
    </dgm:pt>
    <dgm:pt modelId="{9FDBAF1F-ACE2-9B4F-ACBB-92047A5E5969}" type="pres">
      <dgm:prSet presAssocID="{83D177FA-4694-874E-8A4D-E9DCC9CB276F}" presName="text3" presStyleCnt="0"/>
      <dgm:spPr/>
    </dgm:pt>
    <dgm:pt modelId="{9EF242C0-DEB5-B045-8F4F-E59DE8CCC91B}" type="pres">
      <dgm:prSet presAssocID="{83D177FA-4694-874E-8A4D-E9DCC9CB276F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5DE3EC1-3587-4B44-AC1A-41D429A31A34}" type="pres">
      <dgm:prSet presAssocID="{83D177FA-4694-874E-8A4D-E9DCC9CB276F}" presName="textaccent3" presStyleCnt="0"/>
      <dgm:spPr/>
    </dgm:pt>
    <dgm:pt modelId="{4BD8B851-8B04-6745-9D76-35BFA93CB8DC}" type="pres">
      <dgm:prSet presAssocID="{83D177FA-4694-874E-8A4D-E9DCC9CB276F}" presName="accentRepeatNode" presStyleLbl="solidAlignAcc1" presStyleIdx="4" presStyleCnt="6"/>
      <dgm:spPr/>
    </dgm:pt>
    <dgm:pt modelId="{EB381DBA-D88C-7546-97B3-3435F59BB5B1}" type="pres">
      <dgm:prSet presAssocID="{7C327D00-B51C-ED4C-B3D7-66E0A481A846}" presName="image3" presStyleCnt="0"/>
      <dgm:spPr/>
    </dgm:pt>
    <dgm:pt modelId="{BC1EFF7A-ED8D-EC4A-9554-BC0333E680B3}" type="pres">
      <dgm:prSet presAssocID="{7C327D00-B51C-ED4C-B3D7-66E0A481A846}" presName="imageRepeatNode" presStyleLbl="alignAcc1" presStyleIdx="2" presStyleCnt="3"/>
      <dgm:spPr/>
    </dgm:pt>
    <dgm:pt modelId="{44F8DB38-53C1-BD4A-AA3D-BE8B5C028408}" type="pres">
      <dgm:prSet presAssocID="{7C327D00-B51C-ED4C-B3D7-66E0A481A846}" presName="imageaccent3" presStyleCnt="0"/>
      <dgm:spPr/>
    </dgm:pt>
    <dgm:pt modelId="{E2215A65-16CF-C140-AA80-5C47D930A42C}" type="pres">
      <dgm:prSet presAssocID="{7C327D00-B51C-ED4C-B3D7-66E0A481A846}" presName="accentRepeatNode" presStyleLbl="solidAlignAcc1" presStyleIdx="5" presStyleCnt="6"/>
      <dgm:spPr/>
    </dgm:pt>
  </dgm:ptLst>
  <dgm:cxnLst>
    <dgm:cxn modelId="{1477093C-E717-3D42-AC3E-64AF1170C17A}" type="presOf" srcId="{D5F589A7-263F-7C4F-A77A-5C0465E0BB67}" destId="{3BD8ABC9-4149-E54D-982D-997613CF0347}" srcOrd="0" destOrd="0" presId="urn:microsoft.com/office/officeart/2008/layout/HexagonCluster"/>
    <dgm:cxn modelId="{F86950A0-D7BC-194D-8644-65304DEA95AF}" type="presOf" srcId="{40B15C09-9941-DF4D-8CC5-B963636878EF}" destId="{95EBB691-547D-7742-8C7E-3B665D32417B}" srcOrd="0" destOrd="0" presId="urn:microsoft.com/office/officeart/2008/layout/HexagonCluster"/>
    <dgm:cxn modelId="{39FA8EB8-AB75-EB42-B000-D54E55DF4D4F}" type="presOf" srcId="{04AF5CCD-029D-1B46-946C-E8F5E538D402}" destId="{CA6A2324-4DFE-B04F-8295-281ADDE26666}" srcOrd="0" destOrd="0" presId="urn:microsoft.com/office/officeart/2008/layout/HexagonCluster"/>
    <dgm:cxn modelId="{FD842FC2-08BA-6C47-9393-25DC73A7563D}" type="presOf" srcId="{7C327D00-B51C-ED4C-B3D7-66E0A481A846}" destId="{BC1EFF7A-ED8D-EC4A-9554-BC0333E680B3}" srcOrd="0" destOrd="0" presId="urn:microsoft.com/office/officeart/2008/layout/HexagonCluster"/>
    <dgm:cxn modelId="{6E0F32C2-E8F8-B740-B2F5-16007E11B1E4}" srcId="{32C0F1C2-6064-6740-BF64-B6730EEB95C3}" destId="{83D177FA-4694-874E-8A4D-E9DCC9CB276F}" srcOrd="2" destOrd="0" parTransId="{77F38F92-7C97-EB40-B717-510215E1F2DD}" sibTransId="{7C327D00-B51C-ED4C-B3D7-66E0A481A846}"/>
    <dgm:cxn modelId="{23D659DD-F8D2-CE4E-B2F2-A5085FF57CEE}" srcId="{32C0F1C2-6064-6740-BF64-B6730EEB95C3}" destId="{D5F589A7-263F-7C4F-A77A-5C0465E0BB67}" srcOrd="0" destOrd="0" parTransId="{3A9F350E-0D98-DC4C-972F-825912EE5DDA}" sibTransId="{04AF5CCD-029D-1B46-946C-E8F5E538D402}"/>
    <dgm:cxn modelId="{F73FE7E2-3DDD-F04A-8163-BA600AAAB3DC}" type="presOf" srcId="{32C0F1C2-6064-6740-BF64-B6730EEB95C3}" destId="{82BB0DE9-DB56-F04C-99AA-50632A48EC4D}" srcOrd="0" destOrd="0" presId="urn:microsoft.com/office/officeart/2008/layout/HexagonCluster"/>
    <dgm:cxn modelId="{9B5563E9-F3EC-304B-BF22-081BBA0A0C8F}" type="presOf" srcId="{33A0E40C-B887-AB48-89EF-746520B8C6B3}" destId="{13A23E40-7EC3-194A-A034-12EFA4FF7D4C}" srcOrd="0" destOrd="0" presId="urn:microsoft.com/office/officeart/2008/layout/HexagonCluster"/>
    <dgm:cxn modelId="{3C8D2EEF-B465-9948-8526-BD78E4EFA6C2}" srcId="{32C0F1C2-6064-6740-BF64-B6730EEB95C3}" destId="{33A0E40C-B887-AB48-89EF-746520B8C6B3}" srcOrd="1" destOrd="0" parTransId="{EE423A3F-0E8C-5448-B148-11AD5DE7FC67}" sibTransId="{40B15C09-9941-DF4D-8CC5-B963636878EF}"/>
    <dgm:cxn modelId="{25703FFD-8750-A44E-8503-0CB03D2D21DC}" type="presOf" srcId="{83D177FA-4694-874E-8A4D-E9DCC9CB276F}" destId="{9EF242C0-DEB5-B045-8F4F-E59DE8CCC91B}" srcOrd="0" destOrd="0" presId="urn:microsoft.com/office/officeart/2008/layout/HexagonCluster"/>
    <dgm:cxn modelId="{1FCF7327-E0AA-EC4B-A417-023E2DEC1A0B}" type="presParOf" srcId="{82BB0DE9-DB56-F04C-99AA-50632A48EC4D}" destId="{0F11EE67-1E26-3445-9B23-07187741E28B}" srcOrd="0" destOrd="0" presId="urn:microsoft.com/office/officeart/2008/layout/HexagonCluster"/>
    <dgm:cxn modelId="{AE20E009-615A-0944-9F96-70906EFF5F08}" type="presParOf" srcId="{0F11EE67-1E26-3445-9B23-07187741E28B}" destId="{3BD8ABC9-4149-E54D-982D-997613CF0347}" srcOrd="0" destOrd="0" presId="urn:microsoft.com/office/officeart/2008/layout/HexagonCluster"/>
    <dgm:cxn modelId="{9C01F9A8-C21F-BF43-99CE-690A185DE8AB}" type="presParOf" srcId="{82BB0DE9-DB56-F04C-99AA-50632A48EC4D}" destId="{A31A018E-7C74-FE45-A407-0640E155059F}" srcOrd="1" destOrd="0" presId="urn:microsoft.com/office/officeart/2008/layout/HexagonCluster"/>
    <dgm:cxn modelId="{E6C4BDA8-8F1E-EA41-8AA2-7A90D2D8A114}" type="presParOf" srcId="{A31A018E-7C74-FE45-A407-0640E155059F}" destId="{8A1976A7-09B7-8747-BF68-874C779D4379}" srcOrd="0" destOrd="0" presId="urn:microsoft.com/office/officeart/2008/layout/HexagonCluster"/>
    <dgm:cxn modelId="{4332A3F4-D665-4B45-89CB-94422523BB70}" type="presParOf" srcId="{82BB0DE9-DB56-F04C-99AA-50632A48EC4D}" destId="{F7812123-D524-A245-BB14-7BCDBE54B25E}" srcOrd="2" destOrd="0" presId="urn:microsoft.com/office/officeart/2008/layout/HexagonCluster"/>
    <dgm:cxn modelId="{6FC18805-C540-044E-9ACE-4B49A01B9812}" type="presParOf" srcId="{F7812123-D524-A245-BB14-7BCDBE54B25E}" destId="{CA6A2324-4DFE-B04F-8295-281ADDE26666}" srcOrd="0" destOrd="0" presId="urn:microsoft.com/office/officeart/2008/layout/HexagonCluster"/>
    <dgm:cxn modelId="{6A8FA6C8-A584-3A4F-99EA-388F478B45AE}" type="presParOf" srcId="{82BB0DE9-DB56-F04C-99AA-50632A48EC4D}" destId="{AD014DB1-3043-BC46-A1B3-EC5A7576F2BA}" srcOrd="3" destOrd="0" presId="urn:microsoft.com/office/officeart/2008/layout/HexagonCluster"/>
    <dgm:cxn modelId="{73A0372F-F5D9-0A41-8157-8A9B0FA1EF7E}" type="presParOf" srcId="{AD014DB1-3043-BC46-A1B3-EC5A7576F2BA}" destId="{117BA523-77D8-4747-88C6-FF00C79238D8}" srcOrd="0" destOrd="0" presId="urn:microsoft.com/office/officeart/2008/layout/HexagonCluster"/>
    <dgm:cxn modelId="{E925AFBC-0211-534E-9077-CCCCFA8155AF}" type="presParOf" srcId="{82BB0DE9-DB56-F04C-99AA-50632A48EC4D}" destId="{9EBAA590-E633-2140-9A1B-DD1B8C3C9157}" srcOrd="4" destOrd="0" presId="urn:microsoft.com/office/officeart/2008/layout/HexagonCluster"/>
    <dgm:cxn modelId="{45FA447A-4900-2348-8690-49217E163DCC}" type="presParOf" srcId="{9EBAA590-E633-2140-9A1B-DD1B8C3C9157}" destId="{13A23E40-7EC3-194A-A034-12EFA4FF7D4C}" srcOrd="0" destOrd="0" presId="urn:microsoft.com/office/officeart/2008/layout/HexagonCluster"/>
    <dgm:cxn modelId="{ED1AF1E1-16EB-6D4E-A9E3-08EB6B972A23}" type="presParOf" srcId="{82BB0DE9-DB56-F04C-99AA-50632A48EC4D}" destId="{8962EDF6-F5A7-7A4D-BE30-4983C5D93A32}" srcOrd="5" destOrd="0" presId="urn:microsoft.com/office/officeart/2008/layout/HexagonCluster"/>
    <dgm:cxn modelId="{D528B5DC-77A5-CA4E-9078-88505A712C96}" type="presParOf" srcId="{8962EDF6-F5A7-7A4D-BE30-4983C5D93A32}" destId="{A9F66A8E-A971-CA47-B626-A06EB0D47E84}" srcOrd="0" destOrd="0" presId="urn:microsoft.com/office/officeart/2008/layout/HexagonCluster"/>
    <dgm:cxn modelId="{EEAE01F3-793E-9944-91AC-BCF55CC92F92}" type="presParOf" srcId="{82BB0DE9-DB56-F04C-99AA-50632A48EC4D}" destId="{82E378F5-0758-A14D-9336-67B70DE1FE57}" srcOrd="6" destOrd="0" presId="urn:microsoft.com/office/officeart/2008/layout/HexagonCluster"/>
    <dgm:cxn modelId="{B25196BB-C159-6947-B0F3-4A8DDF58A887}" type="presParOf" srcId="{82E378F5-0758-A14D-9336-67B70DE1FE57}" destId="{95EBB691-547D-7742-8C7E-3B665D32417B}" srcOrd="0" destOrd="0" presId="urn:microsoft.com/office/officeart/2008/layout/HexagonCluster"/>
    <dgm:cxn modelId="{8B9058A2-8BB1-BA4C-99AE-47C1BCFF2828}" type="presParOf" srcId="{82BB0DE9-DB56-F04C-99AA-50632A48EC4D}" destId="{1657B618-87F6-8A43-9FA1-FEC2456C355F}" srcOrd="7" destOrd="0" presId="urn:microsoft.com/office/officeart/2008/layout/HexagonCluster"/>
    <dgm:cxn modelId="{4CFB2D60-7471-EC49-A136-550AAF772476}" type="presParOf" srcId="{1657B618-87F6-8A43-9FA1-FEC2456C355F}" destId="{A91F89FA-650E-BD48-A7B6-CD54151BD3CD}" srcOrd="0" destOrd="0" presId="urn:microsoft.com/office/officeart/2008/layout/HexagonCluster"/>
    <dgm:cxn modelId="{DDD38B26-4EB1-B84E-8E3D-53BBC7E5EC2C}" type="presParOf" srcId="{82BB0DE9-DB56-F04C-99AA-50632A48EC4D}" destId="{9FDBAF1F-ACE2-9B4F-ACBB-92047A5E5969}" srcOrd="8" destOrd="0" presId="urn:microsoft.com/office/officeart/2008/layout/HexagonCluster"/>
    <dgm:cxn modelId="{886084C2-01C3-414A-A7CC-5374502135A0}" type="presParOf" srcId="{9FDBAF1F-ACE2-9B4F-ACBB-92047A5E5969}" destId="{9EF242C0-DEB5-B045-8F4F-E59DE8CCC91B}" srcOrd="0" destOrd="0" presId="urn:microsoft.com/office/officeart/2008/layout/HexagonCluster"/>
    <dgm:cxn modelId="{0C2B44CD-BE0A-0447-901A-80EE0F722429}" type="presParOf" srcId="{82BB0DE9-DB56-F04C-99AA-50632A48EC4D}" destId="{35DE3EC1-3587-4B44-AC1A-41D429A31A34}" srcOrd="9" destOrd="0" presId="urn:microsoft.com/office/officeart/2008/layout/HexagonCluster"/>
    <dgm:cxn modelId="{4B6A99B0-C21C-6C4B-9C97-B5E6EB120F5B}" type="presParOf" srcId="{35DE3EC1-3587-4B44-AC1A-41D429A31A34}" destId="{4BD8B851-8B04-6745-9D76-35BFA93CB8DC}" srcOrd="0" destOrd="0" presId="urn:microsoft.com/office/officeart/2008/layout/HexagonCluster"/>
    <dgm:cxn modelId="{56B1CE5B-B330-0546-B4F5-B3086D294FAE}" type="presParOf" srcId="{82BB0DE9-DB56-F04C-99AA-50632A48EC4D}" destId="{EB381DBA-D88C-7546-97B3-3435F59BB5B1}" srcOrd="10" destOrd="0" presId="urn:microsoft.com/office/officeart/2008/layout/HexagonCluster"/>
    <dgm:cxn modelId="{4FDEEB90-159C-2544-A947-DCEEF05F4C6A}" type="presParOf" srcId="{EB381DBA-D88C-7546-97B3-3435F59BB5B1}" destId="{BC1EFF7A-ED8D-EC4A-9554-BC0333E680B3}" srcOrd="0" destOrd="0" presId="urn:microsoft.com/office/officeart/2008/layout/HexagonCluster"/>
    <dgm:cxn modelId="{BDF723FD-700F-A64A-BB25-AFE007C30D4B}" type="presParOf" srcId="{82BB0DE9-DB56-F04C-99AA-50632A48EC4D}" destId="{44F8DB38-53C1-BD4A-AA3D-BE8B5C028408}" srcOrd="11" destOrd="0" presId="urn:microsoft.com/office/officeart/2008/layout/HexagonCluster"/>
    <dgm:cxn modelId="{AC2D3AFB-E9FE-FD45-895D-FAE46359247B}" type="presParOf" srcId="{44F8DB38-53C1-BD4A-AA3D-BE8B5C028408}" destId="{E2215A65-16CF-C140-AA80-5C47D930A42C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5EA7F9-7645-9342-94E0-C3E081AD0D79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F5EADF-7502-644B-86AC-D6EA4BFB9881}">
      <dgm:prSet phldrT="[Text]" phldr="0"/>
      <dgm:spPr/>
      <dgm:t>
        <a:bodyPr/>
        <a:lstStyle/>
        <a:p>
          <a:r>
            <a:rPr lang="en-US" dirty="0"/>
            <a:t>Ratings</a:t>
          </a:r>
        </a:p>
      </dgm:t>
    </dgm:pt>
    <dgm:pt modelId="{AF44531D-F1B2-794C-9658-2048D3403323}" type="parTrans" cxnId="{5A78D863-43F1-AC4E-B9B5-CC2AD2AAD524}">
      <dgm:prSet/>
      <dgm:spPr/>
      <dgm:t>
        <a:bodyPr/>
        <a:lstStyle/>
        <a:p>
          <a:endParaRPr lang="en-US"/>
        </a:p>
      </dgm:t>
    </dgm:pt>
    <dgm:pt modelId="{77B29A21-94BD-9840-AC3F-5B2D0CA114C5}" type="sibTrans" cxnId="{5A78D863-43F1-AC4E-B9B5-CC2AD2AAD524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D27D178B-9C09-D246-A0A8-DAF9D76FCD80}">
      <dgm:prSet phldrT="[Text]" phldr="0"/>
      <dgm:spPr/>
      <dgm:t>
        <a:bodyPr/>
        <a:lstStyle/>
        <a:p>
          <a:r>
            <a:rPr lang="en-US" dirty="0"/>
            <a:t>Reviews</a:t>
          </a:r>
        </a:p>
      </dgm:t>
    </dgm:pt>
    <dgm:pt modelId="{5D29E4C1-A2ED-5E4B-9C94-58B16BA88311}" type="parTrans" cxnId="{0DBEAE07-E2A9-3B42-BEE6-B731BA9ACF08}">
      <dgm:prSet/>
      <dgm:spPr/>
      <dgm:t>
        <a:bodyPr/>
        <a:lstStyle/>
        <a:p>
          <a:endParaRPr lang="en-US"/>
        </a:p>
      </dgm:t>
    </dgm:pt>
    <dgm:pt modelId="{4A2459BE-C70F-0045-9862-0F0624C18702}" type="sibTrans" cxnId="{0DBEAE07-E2A9-3B42-BEE6-B731BA9ACF08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C097516B-FC00-CA4B-A91E-E3F39F22016F}">
      <dgm:prSet phldrT="[Text]" phldr="0"/>
      <dgm:spPr/>
      <dgm:t>
        <a:bodyPr/>
        <a:lstStyle/>
        <a:p>
          <a:r>
            <a:rPr lang="en-US" dirty="0"/>
            <a:t>Social Media</a:t>
          </a:r>
        </a:p>
      </dgm:t>
    </dgm:pt>
    <dgm:pt modelId="{611A7515-6998-0142-8D71-7C5638B1EDA8}" type="parTrans" cxnId="{96865ECE-958A-0242-8B4E-49160235AD01}">
      <dgm:prSet/>
      <dgm:spPr/>
      <dgm:t>
        <a:bodyPr/>
        <a:lstStyle/>
        <a:p>
          <a:endParaRPr lang="en-US"/>
        </a:p>
      </dgm:t>
    </dgm:pt>
    <dgm:pt modelId="{AEF0D4A9-5575-F846-8626-8C841DF6A95D}" type="sibTrans" cxnId="{96865ECE-958A-0242-8B4E-49160235AD01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0A1F0802-00C1-2149-BF28-938BF3C75D45}" type="pres">
      <dgm:prSet presAssocID="{A45EA7F9-7645-9342-94E0-C3E081AD0D79}" presName="Name0" presStyleCnt="0">
        <dgm:presLayoutVars>
          <dgm:chMax val="21"/>
          <dgm:chPref val="21"/>
        </dgm:presLayoutVars>
      </dgm:prSet>
      <dgm:spPr/>
    </dgm:pt>
    <dgm:pt modelId="{8F800330-57BC-0B42-8DBC-1780CE4289CA}" type="pres">
      <dgm:prSet presAssocID="{95F5EADF-7502-644B-86AC-D6EA4BFB9881}" presName="text1" presStyleCnt="0"/>
      <dgm:spPr/>
    </dgm:pt>
    <dgm:pt modelId="{37AEF4EF-83AD-0C44-A05D-238F35FDB7B3}" type="pres">
      <dgm:prSet presAssocID="{95F5EADF-7502-644B-86AC-D6EA4BFB9881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6D18D2E-1A5C-0245-B7A3-D4E333512CB7}" type="pres">
      <dgm:prSet presAssocID="{95F5EADF-7502-644B-86AC-D6EA4BFB9881}" presName="textaccent1" presStyleCnt="0"/>
      <dgm:spPr/>
    </dgm:pt>
    <dgm:pt modelId="{4E21AC57-27B5-954E-81D5-C46FB8DA5109}" type="pres">
      <dgm:prSet presAssocID="{95F5EADF-7502-644B-86AC-D6EA4BFB9881}" presName="accentRepeatNode" presStyleLbl="solidAlignAcc1" presStyleIdx="0" presStyleCnt="6"/>
      <dgm:spPr/>
    </dgm:pt>
    <dgm:pt modelId="{14A2621D-EF96-9147-8A8F-B9432150AD79}" type="pres">
      <dgm:prSet presAssocID="{77B29A21-94BD-9840-AC3F-5B2D0CA114C5}" presName="image1" presStyleCnt="0"/>
      <dgm:spPr/>
    </dgm:pt>
    <dgm:pt modelId="{E807A3BC-BA7E-1349-B5C4-DB336AD5F4A9}" type="pres">
      <dgm:prSet presAssocID="{77B29A21-94BD-9840-AC3F-5B2D0CA114C5}" presName="imageRepeatNode" presStyleLbl="alignAcc1" presStyleIdx="0" presStyleCnt="3"/>
      <dgm:spPr/>
    </dgm:pt>
    <dgm:pt modelId="{23071011-439D-9746-AA5A-D6F5CC227219}" type="pres">
      <dgm:prSet presAssocID="{77B29A21-94BD-9840-AC3F-5B2D0CA114C5}" presName="imageaccent1" presStyleCnt="0"/>
      <dgm:spPr/>
    </dgm:pt>
    <dgm:pt modelId="{E74F71CD-B6F0-204F-BCF9-DF016D748C70}" type="pres">
      <dgm:prSet presAssocID="{77B29A21-94BD-9840-AC3F-5B2D0CA114C5}" presName="accentRepeatNode" presStyleLbl="solidAlignAcc1" presStyleIdx="1" presStyleCnt="6"/>
      <dgm:spPr/>
    </dgm:pt>
    <dgm:pt modelId="{3E44F4F9-28E1-484D-AFF9-F1C5FE301D7E}" type="pres">
      <dgm:prSet presAssocID="{D27D178B-9C09-D246-A0A8-DAF9D76FCD80}" presName="text2" presStyleCnt="0"/>
      <dgm:spPr/>
    </dgm:pt>
    <dgm:pt modelId="{269391B0-5E70-B648-BDCF-DF020BAC2827}" type="pres">
      <dgm:prSet presAssocID="{D27D178B-9C09-D246-A0A8-DAF9D76FCD80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6F0F9EE4-F0EA-8040-9D48-00CB3DD108EE}" type="pres">
      <dgm:prSet presAssocID="{D27D178B-9C09-D246-A0A8-DAF9D76FCD80}" presName="textaccent2" presStyleCnt="0"/>
      <dgm:spPr/>
    </dgm:pt>
    <dgm:pt modelId="{9F05F186-AED7-5742-A70A-31FADAEA175F}" type="pres">
      <dgm:prSet presAssocID="{D27D178B-9C09-D246-A0A8-DAF9D76FCD80}" presName="accentRepeatNode" presStyleLbl="solidAlignAcc1" presStyleIdx="2" presStyleCnt="6"/>
      <dgm:spPr/>
    </dgm:pt>
    <dgm:pt modelId="{241836B3-78FF-3C4B-AF90-06F23EA66023}" type="pres">
      <dgm:prSet presAssocID="{4A2459BE-C70F-0045-9862-0F0624C18702}" presName="image2" presStyleCnt="0"/>
      <dgm:spPr/>
    </dgm:pt>
    <dgm:pt modelId="{5CCF9131-F1E4-FB4F-9567-C186664D74EC}" type="pres">
      <dgm:prSet presAssocID="{4A2459BE-C70F-0045-9862-0F0624C18702}" presName="imageRepeatNode" presStyleLbl="alignAcc1" presStyleIdx="1" presStyleCnt="3"/>
      <dgm:spPr/>
    </dgm:pt>
    <dgm:pt modelId="{7EEE2F13-5BD2-D843-9631-441D8643144D}" type="pres">
      <dgm:prSet presAssocID="{4A2459BE-C70F-0045-9862-0F0624C18702}" presName="imageaccent2" presStyleCnt="0"/>
      <dgm:spPr/>
    </dgm:pt>
    <dgm:pt modelId="{7BD0098B-B958-8B41-8866-5568AF8FCE1F}" type="pres">
      <dgm:prSet presAssocID="{4A2459BE-C70F-0045-9862-0F0624C18702}" presName="accentRepeatNode" presStyleLbl="solidAlignAcc1" presStyleIdx="3" presStyleCnt="6"/>
      <dgm:spPr/>
    </dgm:pt>
    <dgm:pt modelId="{0DA2403E-1DCC-2549-AF42-5D9ACED67A78}" type="pres">
      <dgm:prSet presAssocID="{C097516B-FC00-CA4B-A91E-E3F39F22016F}" presName="text3" presStyleCnt="0"/>
      <dgm:spPr/>
    </dgm:pt>
    <dgm:pt modelId="{19785342-6480-1748-A5DE-F4566CD60A9A}" type="pres">
      <dgm:prSet presAssocID="{C097516B-FC00-CA4B-A91E-E3F39F22016F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66DF1CD-0EE9-9546-BBCD-C3B99B5410F0}" type="pres">
      <dgm:prSet presAssocID="{C097516B-FC00-CA4B-A91E-E3F39F22016F}" presName="textaccent3" presStyleCnt="0"/>
      <dgm:spPr/>
    </dgm:pt>
    <dgm:pt modelId="{0466B0D5-0F37-2A4F-94C2-7D8940261308}" type="pres">
      <dgm:prSet presAssocID="{C097516B-FC00-CA4B-A91E-E3F39F22016F}" presName="accentRepeatNode" presStyleLbl="solidAlignAcc1" presStyleIdx="4" presStyleCnt="6"/>
      <dgm:spPr/>
    </dgm:pt>
    <dgm:pt modelId="{72E3ADAF-CFE0-7D4E-9D52-BEE796C080DA}" type="pres">
      <dgm:prSet presAssocID="{AEF0D4A9-5575-F846-8626-8C841DF6A95D}" presName="image3" presStyleCnt="0"/>
      <dgm:spPr/>
    </dgm:pt>
    <dgm:pt modelId="{2FF7130E-4061-984B-AE79-6E351446F3C6}" type="pres">
      <dgm:prSet presAssocID="{AEF0D4A9-5575-F846-8626-8C841DF6A95D}" presName="imageRepeatNode" presStyleLbl="alignAcc1" presStyleIdx="2" presStyleCnt="3"/>
      <dgm:spPr/>
    </dgm:pt>
    <dgm:pt modelId="{6C809259-F58E-364A-9A58-27E7FA5C4B05}" type="pres">
      <dgm:prSet presAssocID="{AEF0D4A9-5575-F846-8626-8C841DF6A95D}" presName="imageaccent3" presStyleCnt="0"/>
      <dgm:spPr/>
    </dgm:pt>
    <dgm:pt modelId="{D768A7BC-C87F-E64B-AC1F-BEB159C1156D}" type="pres">
      <dgm:prSet presAssocID="{AEF0D4A9-5575-F846-8626-8C841DF6A95D}" presName="accentRepeatNode" presStyleLbl="solidAlignAcc1" presStyleIdx="5" presStyleCnt="6"/>
      <dgm:spPr/>
    </dgm:pt>
  </dgm:ptLst>
  <dgm:cxnLst>
    <dgm:cxn modelId="{6D361204-A6A7-834F-993B-A25D9CB070E5}" type="presOf" srcId="{77B29A21-94BD-9840-AC3F-5B2D0CA114C5}" destId="{E807A3BC-BA7E-1349-B5C4-DB336AD5F4A9}" srcOrd="0" destOrd="0" presId="urn:microsoft.com/office/officeart/2008/layout/HexagonCluster"/>
    <dgm:cxn modelId="{0DBEAE07-E2A9-3B42-BEE6-B731BA9ACF08}" srcId="{A45EA7F9-7645-9342-94E0-C3E081AD0D79}" destId="{D27D178B-9C09-D246-A0A8-DAF9D76FCD80}" srcOrd="1" destOrd="0" parTransId="{5D29E4C1-A2ED-5E4B-9C94-58B16BA88311}" sibTransId="{4A2459BE-C70F-0045-9862-0F0624C18702}"/>
    <dgm:cxn modelId="{8A35643F-AECB-B64D-996D-C5CFB1BE1D35}" type="presOf" srcId="{4A2459BE-C70F-0045-9862-0F0624C18702}" destId="{5CCF9131-F1E4-FB4F-9567-C186664D74EC}" srcOrd="0" destOrd="0" presId="urn:microsoft.com/office/officeart/2008/layout/HexagonCluster"/>
    <dgm:cxn modelId="{4DE5815E-D9CC-E840-A008-BC5BA57DEB3D}" type="presOf" srcId="{95F5EADF-7502-644B-86AC-D6EA4BFB9881}" destId="{37AEF4EF-83AD-0C44-A05D-238F35FDB7B3}" srcOrd="0" destOrd="0" presId="urn:microsoft.com/office/officeart/2008/layout/HexagonCluster"/>
    <dgm:cxn modelId="{5A78D863-43F1-AC4E-B9B5-CC2AD2AAD524}" srcId="{A45EA7F9-7645-9342-94E0-C3E081AD0D79}" destId="{95F5EADF-7502-644B-86AC-D6EA4BFB9881}" srcOrd="0" destOrd="0" parTransId="{AF44531D-F1B2-794C-9658-2048D3403323}" sibTransId="{77B29A21-94BD-9840-AC3F-5B2D0CA114C5}"/>
    <dgm:cxn modelId="{870C3E44-24AE-5A49-ADB0-3BDF2790FBF7}" type="presOf" srcId="{D27D178B-9C09-D246-A0A8-DAF9D76FCD80}" destId="{269391B0-5E70-B648-BDCF-DF020BAC2827}" srcOrd="0" destOrd="0" presId="urn:microsoft.com/office/officeart/2008/layout/HexagonCluster"/>
    <dgm:cxn modelId="{8BB13272-69AF-F44C-8AAA-3E8C7BB1FCE0}" type="presOf" srcId="{AEF0D4A9-5575-F846-8626-8C841DF6A95D}" destId="{2FF7130E-4061-984B-AE79-6E351446F3C6}" srcOrd="0" destOrd="0" presId="urn:microsoft.com/office/officeart/2008/layout/HexagonCluster"/>
    <dgm:cxn modelId="{C186EEB2-258A-0B4C-AF99-FCAEE88B5C08}" type="presOf" srcId="{C097516B-FC00-CA4B-A91E-E3F39F22016F}" destId="{19785342-6480-1748-A5DE-F4566CD60A9A}" srcOrd="0" destOrd="0" presId="urn:microsoft.com/office/officeart/2008/layout/HexagonCluster"/>
    <dgm:cxn modelId="{96865ECE-958A-0242-8B4E-49160235AD01}" srcId="{A45EA7F9-7645-9342-94E0-C3E081AD0D79}" destId="{C097516B-FC00-CA4B-A91E-E3F39F22016F}" srcOrd="2" destOrd="0" parTransId="{611A7515-6998-0142-8D71-7C5638B1EDA8}" sibTransId="{AEF0D4A9-5575-F846-8626-8C841DF6A95D}"/>
    <dgm:cxn modelId="{4BA1F5EC-6C8D-574E-B133-307BD8565BAD}" type="presOf" srcId="{A45EA7F9-7645-9342-94E0-C3E081AD0D79}" destId="{0A1F0802-00C1-2149-BF28-938BF3C75D45}" srcOrd="0" destOrd="0" presId="urn:microsoft.com/office/officeart/2008/layout/HexagonCluster"/>
    <dgm:cxn modelId="{414E37AF-2F3B-3249-97B5-CE97664EE333}" type="presParOf" srcId="{0A1F0802-00C1-2149-BF28-938BF3C75D45}" destId="{8F800330-57BC-0B42-8DBC-1780CE4289CA}" srcOrd="0" destOrd="0" presId="urn:microsoft.com/office/officeart/2008/layout/HexagonCluster"/>
    <dgm:cxn modelId="{5E327C73-A34A-F349-8691-BB48CB1185BF}" type="presParOf" srcId="{8F800330-57BC-0B42-8DBC-1780CE4289CA}" destId="{37AEF4EF-83AD-0C44-A05D-238F35FDB7B3}" srcOrd="0" destOrd="0" presId="urn:microsoft.com/office/officeart/2008/layout/HexagonCluster"/>
    <dgm:cxn modelId="{7F73747E-84A6-5847-9C7E-18D90978ECE7}" type="presParOf" srcId="{0A1F0802-00C1-2149-BF28-938BF3C75D45}" destId="{C6D18D2E-1A5C-0245-B7A3-D4E333512CB7}" srcOrd="1" destOrd="0" presId="urn:microsoft.com/office/officeart/2008/layout/HexagonCluster"/>
    <dgm:cxn modelId="{ED8C33F0-7F62-C64D-8B4A-808CA4A07EB4}" type="presParOf" srcId="{C6D18D2E-1A5C-0245-B7A3-D4E333512CB7}" destId="{4E21AC57-27B5-954E-81D5-C46FB8DA5109}" srcOrd="0" destOrd="0" presId="urn:microsoft.com/office/officeart/2008/layout/HexagonCluster"/>
    <dgm:cxn modelId="{563A5794-89D0-B845-B99C-DC0382FFF668}" type="presParOf" srcId="{0A1F0802-00C1-2149-BF28-938BF3C75D45}" destId="{14A2621D-EF96-9147-8A8F-B9432150AD79}" srcOrd="2" destOrd="0" presId="urn:microsoft.com/office/officeart/2008/layout/HexagonCluster"/>
    <dgm:cxn modelId="{62B4DF74-F7AB-3142-8C99-CE9A955EC4A4}" type="presParOf" srcId="{14A2621D-EF96-9147-8A8F-B9432150AD79}" destId="{E807A3BC-BA7E-1349-B5C4-DB336AD5F4A9}" srcOrd="0" destOrd="0" presId="urn:microsoft.com/office/officeart/2008/layout/HexagonCluster"/>
    <dgm:cxn modelId="{FAAF1A74-6C83-E845-8D72-DD3D10DB4BDC}" type="presParOf" srcId="{0A1F0802-00C1-2149-BF28-938BF3C75D45}" destId="{23071011-439D-9746-AA5A-D6F5CC227219}" srcOrd="3" destOrd="0" presId="urn:microsoft.com/office/officeart/2008/layout/HexagonCluster"/>
    <dgm:cxn modelId="{10B32D33-F440-B841-A5DB-9B9035CCD20C}" type="presParOf" srcId="{23071011-439D-9746-AA5A-D6F5CC227219}" destId="{E74F71CD-B6F0-204F-BCF9-DF016D748C70}" srcOrd="0" destOrd="0" presId="urn:microsoft.com/office/officeart/2008/layout/HexagonCluster"/>
    <dgm:cxn modelId="{5F2C5D93-8684-7143-967D-782EFCFB466F}" type="presParOf" srcId="{0A1F0802-00C1-2149-BF28-938BF3C75D45}" destId="{3E44F4F9-28E1-484D-AFF9-F1C5FE301D7E}" srcOrd="4" destOrd="0" presId="urn:microsoft.com/office/officeart/2008/layout/HexagonCluster"/>
    <dgm:cxn modelId="{D911F788-014C-2A4F-A94D-1EA74B95F5EB}" type="presParOf" srcId="{3E44F4F9-28E1-484D-AFF9-F1C5FE301D7E}" destId="{269391B0-5E70-B648-BDCF-DF020BAC2827}" srcOrd="0" destOrd="0" presId="urn:microsoft.com/office/officeart/2008/layout/HexagonCluster"/>
    <dgm:cxn modelId="{B2FA4D5E-C7B7-5C4E-853B-10F61902FA24}" type="presParOf" srcId="{0A1F0802-00C1-2149-BF28-938BF3C75D45}" destId="{6F0F9EE4-F0EA-8040-9D48-00CB3DD108EE}" srcOrd="5" destOrd="0" presId="urn:microsoft.com/office/officeart/2008/layout/HexagonCluster"/>
    <dgm:cxn modelId="{DF36E6CD-B3B4-D34A-A125-079291A8E81A}" type="presParOf" srcId="{6F0F9EE4-F0EA-8040-9D48-00CB3DD108EE}" destId="{9F05F186-AED7-5742-A70A-31FADAEA175F}" srcOrd="0" destOrd="0" presId="urn:microsoft.com/office/officeart/2008/layout/HexagonCluster"/>
    <dgm:cxn modelId="{10F3361A-DF8A-7C46-8B64-60C7EE920F60}" type="presParOf" srcId="{0A1F0802-00C1-2149-BF28-938BF3C75D45}" destId="{241836B3-78FF-3C4B-AF90-06F23EA66023}" srcOrd="6" destOrd="0" presId="urn:microsoft.com/office/officeart/2008/layout/HexagonCluster"/>
    <dgm:cxn modelId="{7C7C00BE-A7E3-5F4D-A63A-B653B7CA0D30}" type="presParOf" srcId="{241836B3-78FF-3C4B-AF90-06F23EA66023}" destId="{5CCF9131-F1E4-FB4F-9567-C186664D74EC}" srcOrd="0" destOrd="0" presId="urn:microsoft.com/office/officeart/2008/layout/HexagonCluster"/>
    <dgm:cxn modelId="{BE9B8663-8D36-834D-80CE-8017A2A7EE6C}" type="presParOf" srcId="{0A1F0802-00C1-2149-BF28-938BF3C75D45}" destId="{7EEE2F13-5BD2-D843-9631-441D8643144D}" srcOrd="7" destOrd="0" presId="urn:microsoft.com/office/officeart/2008/layout/HexagonCluster"/>
    <dgm:cxn modelId="{0813DADB-C5DC-C646-89E2-9947D25E018D}" type="presParOf" srcId="{7EEE2F13-5BD2-D843-9631-441D8643144D}" destId="{7BD0098B-B958-8B41-8866-5568AF8FCE1F}" srcOrd="0" destOrd="0" presId="urn:microsoft.com/office/officeart/2008/layout/HexagonCluster"/>
    <dgm:cxn modelId="{94BA09A7-5277-F94E-874A-64C145ABC013}" type="presParOf" srcId="{0A1F0802-00C1-2149-BF28-938BF3C75D45}" destId="{0DA2403E-1DCC-2549-AF42-5D9ACED67A78}" srcOrd="8" destOrd="0" presId="urn:microsoft.com/office/officeart/2008/layout/HexagonCluster"/>
    <dgm:cxn modelId="{7306CBFE-974A-8E4E-8A37-0D4AF79156FF}" type="presParOf" srcId="{0DA2403E-1DCC-2549-AF42-5D9ACED67A78}" destId="{19785342-6480-1748-A5DE-F4566CD60A9A}" srcOrd="0" destOrd="0" presId="urn:microsoft.com/office/officeart/2008/layout/HexagonCluster"/>
    <dgm:cxn modelId="{7B7BCB99-0F0B-5443-A5FA-6E7F28CAF9DA}" type="presParOf" srcId="{0A1F0802-00C1-2149-BF28-938BF3C75D45}" destId="{A66DF1CD-0EE9-9546-BBCD-C3B99B5410F0}" srcOrd="9" destOrd="0" presId="urn:microsoft.com/office/officeart/2008/layout/HexagonCluster"/>
    <dgm:cxn modelId="{2C05A7CE-356D-B34D-9486-78BB730D460C}" type="presParOf" srcId="{A66DF1CD-0EE9-9546-BBCD-C3B99B5410F0}" destId="{0466B0D5-0F37-2A4F-94C2-7D8940261308}" srcOrd="0" destOrd="0" presId="urn:microsoft.com/office/officeart/2008/layout/HexagonCluster"/>
    <dgm:cxn modelId="{39A29D82-4C63-304D-9D47-A2BB3E67E54B}" type="presParOf" srcId="{0A1F0802-00C1-2149-BF28-938BF3C75D45}" destId="{72E3ADAF-CFE0-7D4E-9D52-BEE796C080DA}" srcOrd="10" destOrd="0" presId="urn:microsoft.com/office/officeart/2008/layout/HexagonCluster"/>
    <dgm:cxn modelId="{77B778DE-0716-8344-8A93-6E29F3451461}" type="presParOf" srcId="{72E3ADAF-CFE0-7D4E-9D52-BEE796C080DA}" destId="{2FF7130E-4061-984B-AE79-6E351446F3C6}" srcOrd="0" destOrd="0" presId="urn:microsoft.com/office/officeart/2008/layout/HexagonCluster"/>
    <dgm:cxn modelId="{AD66BC07-556B-4B4A-9872-2EC540852183}" type="presParOf" srcId="{0A1F0802-00C1-2149-BF28-938BF3C75D45}" destId="{6C809259-F58E-364A-9A58-27E7FA5C4B05}" srcOrd="11" destOrd="0" presId="urn:microsoft.com/office/officeart/2008/layout/HexagonCluster"/>
    <dgm:cxn modelId="{4FA7B10A-CFFA-C04F-9BCF-3666186E07E7}" type="presParOf" srcId="{6C809259-F58E-364A-9A58-27E7FA5C4B05}" destId="{D768A7BC-C87F-E64B-AC1F-BEB159C1156D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CAF6CA-11BD-154A-A7DC-105B8A5251AF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058376-048F-914C-B9AC-CAE90FE48813}">
      <dgm:prSet phldrT="[Text]" phldr="0"/>
      <dgm:spPr/>
      <dgm:t>
        <a:bodyPr/>
        <a:lstStyle/>
        <a:p>
          <a:r>
            <a:rPr lang="en-US" dirty="0"/>
            <a:t>Online</a:t>
          </a:r>
        </a:p>
      </dgm:t>
    </dgm:pt>
    <dgm:pt modelId="{D68D9DE1-2DB9-6843-9A2A-21C1164B7712}" type="parTrans" cxnId="{52764D69-67D8-F840-8F00-C40A5DE313C9}">
      <dgm:prSet/>
      <dgm:spPr/>
      <dgm:t>
        <a:bodyPr/>
        <a:lstStyle/>
        <a:p>
          <a:endParaRPr lang="en-US"/>
        </a:p>
      </dgm:t>
    </dgm:pt>
    <dgm:pt modelId="{175EBADC-05E8-4740-B6EF-1811A4E91445}" type="sibTrans" cxnId="{52764D69-67D8-F840-8F00-C40A5DE313C9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89A5FCE7-82BB-4442-A185-F5C32BC867FC}">
      <dgm:prSet phldrT="[Text]" phldr="0"/>
      <dgm:spPr/>
      <dgm:t>
        <a:bodyPr/>
        <a:lstStyle/>
        <a:p>
          <a:r>
            <a:rPr lang="en-US" dirty="0"/>
            <a:t>Mobile Apps</a:t>
          </a:r>
        </a:p>
      </dgm:t>
    </dgm:pt>
    <dgm:pt modelId="{604E9CBA-8CBD-E749-8B06-F37565F2FBB8}" type="parTrans" cxnId="{DDA47F75-DF51-EB43-B1DC-53301686D6E4}">
      <dgm:prSet/>
      <dgm:spPr/>
      <dgm:t>
        <a:bodyPr/>
        <a:lstStyle/>
        <a:p>
          <a:endParaRPr lang="en-US"/>
        </a:p>
      </dgm:t>
    </dgm:pt>
    <dgm:pt modelId="{4C716AD8-4C93-E845-9CA0-9AB2C3A772DD}" type="sibTrans" cxnId="{DDA47F75-DF51-EB43-B1DC-53301686D6E4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5B2ED51D-C1A6-324A-A358-ADA03014EB7E}">
      <dgm:prSet phldrT="[Text]" phldr="0"/>
      <dgm:spPr/>
      <dgm:t>
        <a:bodyPr/>
        <a:lstStyle/>
        <a:p>
          <a:r>
            <a:rPr lang="en-US" dirty="0"/>
            <a:t>Word of Mouth</a:t>
          </a:r>
        </a:p>
      </dgm:t>
    </dgm:pt>
    <dgm:pt modelId="{79C3B632-B859-F04C-85FB-D6772111E6FB}" type="parTrans" cxnId="{C8532CA1-A60C-7047-A64E-482F5C55CE22}">
      <dgm:prSet/>
      <dgm:spPr/>
      <dgm:t>
        <a:bodyPr/>
        <a:lstStyle/>
        <a:p>
          <a:endParaRPr lang="en-US"/>
        </a:p>
      </dgm:t>
    </dgm:pt>
    <dgm:pt modelId="{B75836F2-FC3F-334D-B995-7976BE24995A}" type="sibTrans" cxnId="{C8532CA1-A60C-7047-A64E-482F5C55CE22}">
      <dgm:prSet/>
      <dgm:spPr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</dgm:spPr>
      <dgm:t>
        <a:bodyPr/>
        <a:lstStyle/>
        <a:p>
          <a:endParaRPr lang="en-US"/>
        </a:p>
      </dgm:t>
    </dgm:pt>
    <dgm:pt modelId="{89864E4B-6C95-0540-BCEC-F015CE96987A}" type="pres">
      <dgm:prSet presAssocID="{CBCAF6CA-11BD-154A-A7DC-105B8A5251AF}" presName="Name0" presStyleCnt="0">
        <dgm:presLayoutVars>
          <dgm:chMax val="21"/>
          <dgm:chPref val="21"/>
        </dgm:presLayoutVars>
      </dgm:prSet>
      <dgm:spPr/>
    </dgm:pt>
    <dgm:pt modelId="{426F707A-26F2-6445-A20C-B61138B9D5CA}" type="pres">
      <dgm:prSet presAssocID="{B6058376-048F-914C-B9AC-CAE90FE48813}" presName="text1" presStyleCnt="0"/>
      <dgm:spPr/>
    </dgm:pt>
    <dgm:pt modelId="{D7A3D2C0-6E40-0844-8013-F26A955E4F50}" type="pres">
      <dgm:prSet presAssocID="{B6058376-048F-914C-B9AC-CAE90FE48813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12B0B31-8C16-504D-9D99-0228A87DCD16}" type="pres">
      <dgm:prSet presAssocID="{B6058376-048F-914C-B9AC-CAE90FE48813}" presName="textaccent1" presStyleCnt="0"/>
      <dgm:spPr/>
    </dgm:pt>
    <dgm:pt modelId="{91E2AFDF-3E75-E749-9987-C0AFBD23F453}" type="pres">
      <dgm:prSet presAssocID="{B6058376-048F-914C-B9AC-CAE90FE48813}" presName="accentRepeatNode" presStyleLbl="solidAlignAcc1" presStyleIdx="0" presStyleCnt="6"/>
      <dgm:spPr/>
    </dgm:pt>
    <dgm:pt modelId="{8EAEC8DC-D9A7-6C47-BAAD-44006BFF5593}" type="pres">
      <dgm:prSet presAssocID="{175EBADC-05E8-4740-B6EF-1811A4E91445}" presName="image1" presStyleCnt="0"/>
      <dgm:spPr/>
    </dgm:pt>
    <dgm:pt modelId="{085036A7-E49F-4C4C-AD51-1C14A4B60509}" type="pres">
      <dgm:prSet presAssocID="{175EBADC-05E8-4740-B6EF-1811A4E91445}" presName="imageRepeatNode" presStyleLbl="alignAcc1" presStyleIdx="0" presStyleCnt="3"/>
      <dgm:spPr/>
    </dgm:pt>
    <dgm:pt modelId="{BDEA95A8-62EE-1E48-9C79-18AA7C53DF78}" type="pres">
      <dgm:prSet presAssocID="{175EBADC-05E8-4740-B6EF-1811A4E91445}" presName="imageaccent1" presStyleCnt="0"/>
      <dgm:spPr/>
    </dgm:pt>
    <dgm:pt modelId="{3C4894F2-8CB8-8C40-99AD-12AE62E452D0}" type="pres">
      <dgm:prSet presAssocID="{175EBADC-05E8-4740-B6EF-1811A4E91445}" presName="accentRepeatNode" presStyleLbl="solidAlignAcc1" presStyleIdx="1" presStyleCnt="6"/>
      <dgm:spPr/>
    </dgm:pt>
    <dgm:pt modelId="{64EDCE75-793C-C54E-8F43-44A3E6D56D64}" type="pres">
      <dgm:prSet presAssocID="{89A5FCE7-82BB-4442-A185-F5C32BC867FC}" presName="text2" presStyleCnt="0"/>
      <dgm:spPr/>
    </dgm:pt>
    <dgm:pt modelId="{EE76F7C2-51F8-424C-97B2-C31590DC8021}" type="pres">
      <dgm:prSet presAssocID="{89A5FCE7-82BB-4442-A185-F5C32BC867FC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FAB8877-2C76-6640-A8E0-32631B691DA0}" type="pres">
      <dgm:prSet presAssocID="{89A5FCE7-82BB-4442-A185-F5C32BC867FC}" presName="textaccent2" presStyleCnt="0"/>
      <dgm:spPr/>
    </dgm:pt>
    <dgm:pt modelId="{E9C2422D-20D9-B142-8EA3-F542BA3AACA9}" type="pres">
      <dgm:prSet presAssocID="{89A5FCE7-82BB-4442-A185-F5C32BC867FC}" presName="accentRepeatNode" presStyleLbl="solidAlignAcc1" presStyleIdx="2" presStyleCnt="6"/>
      <dgm:spPr/>
    </dgm:pt>
    <dgm:pt modelId="{60203A06-FCDD-6144-BF12-F6D68C1B4345}" type="pres">
      <dgm:prSet presAssocID="{4C716AD8-4C93-E845-9CA0-9AB2C3A772DD}" presName="image2" presStyleCnt="0"/>
      <dgm:spPr/>
    </dgm:pt>
    <dgm:pt modelId="{10FD622F-5F39-FB46-BAC5-334C814CF60D}" type="pres">
      <dgm:prSet presAssocID="{4C716AD8-4C93-E845-9CA0-9AB2C3A772DD}" presName="imageRepeatNode" presStyleLbl="alignAcc1" presStyleIdx="1" presStyleCnt="3"/>
      <dgm:spPr/>
    </dgm:pt>
    <dgm:pt modelId="{47D3C669-FB7D-0747-9B1C-31FBA99B5778}" type="pres">
      <dgm:prSet presAssocID="{4C716AD8-4C93-E845-9CA0-9AB2C3A772DD}" presName="imageaccent2" presStyleCnt="0"/>
      <dgm:spPr/>
    </dgm:pt>
    <dgm:pt modelId="{BA4E1758-624A-234C-B230-78DA287FC057}" type="pres">
      <dgm:prSet presAssocID="{4C716AD8-4C93-E845-9CA0-9AB2C3A772DD}" presName="accentRepeatNode" presStyleLbl="solidAlignAcc1" presStyleIdx="3" presStyleCnt="6"/>
      <dgm:spPr/>
    </dgm:pt>
    <dgm:pt modelId="{8056A112-AD47-2E48-8E27-8A467CFAEDA2}" type="pres">
      <dgm:prSet presAssocID="{5B2ED51D-C1A6-324A-A358-ADA03014EB7E}" presName="text3" presStyleCnt="0"/>
      <dgm:spPr/>
    </dgm:pt>
    <dgm:pt modelId="{59BCE7C9-6A5D-F24D-907C-B2701A1D9982}" type="pres">
      <dgm:prSet presAssocID="{5B2ED51D-C1A6-324A-A358-ADA03014EB7E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0932A24-091D-B640-994E-13EFF8AB288E}" type="pres">
      <dgm:prSet presAssocID="{5B2ED51D-C1A6-324A-A358-ADA03014EB7E}" presName="textaccent3" presStyleCnt="0"/>
      <dgm:spPr/>
    </dgm:pt>
    <dgm:pt modelId="{23C68152-9E24-2B42-B72E-1CFF5BEC6E78}" type="pres">
      <dgm:prSet presAssocID="{5B2ED51D-C1A6-324A-A358-ADA03014EB7E}" presName="accentRepeatNode" presStyleLbl="solidAlignAcc1" presStyleIdx="4" presStyleCnt="6"/>
      <dgm:spPr/>
    </dgm:pt>
    <dgm:pt modelId="{5222EEF1-8D28-3C4D-AA21-9D0FEDA77A57}" type="pres">
      <dgm:prSet presAssocID="{B75836F2-FC3F-334D-B995-7976BE24995A}" presName="image3" presStyleCnt="0"/>
      <dgm:spPr/>
    </dgm:pt>
    <dgm:pt modelId="{458E5D33-EE9B-3042-A7B4-6197F798A6FA}" type="pres">
      <dgm:prSet presAssocID="{B75836F2-FC3F-334D-B995-7976BE24995A}" presName="imageRepeatNode" presStyleLbl="alignAcc1" presStyleIdx="2" presStyleCnt="3"/>
      <dgm:spPr/>
    </dgm:pt>
    <dgm:pt modelId="{04EF0607-1A5A-2B49-8B0F-7C66A7FAD65C}" type="pres">
      <dgm:prSet presAssocID="{B75836F2-FC3F-334D-B995-7976BE24995A}" presName="imageaccent3" presStyleCnt="0"/>
      <dgm:spPr/>
    </dgm:pt>
    <dgm:pt modelId="{576482DB-2EF1-4F40-AE65-CA60D21C5A7A}" type="pres">
      <dgm:prSet presAssocID="{B75836F2-FC3F-334D-B995-7976BE24995A}" presName="accentRepeatNode" presStyleLbl="solidAlignAcc1" presStyleIdx="5" presStyleCnt="6"/>
      <dgm:spPr/>
    </dgm:pt>
  </dgm:ptLst>
  <dgm:cxnLst>
    <dgm:cxn modelId="{BD2B870B-9385-004A-B63F-BE7A884D6F96}" type="presOf" srcId="{175EBADC-05E8-4740-B6EF-1811A4E91445}" destId="{085036A7-E49F-4C4C-AD51-1C14A4B60509}" srcOrd="0" destOrd="0" presId="urn:microsoft.com/office/officeart/2008/layout/HexagonCluster"/>
    <dgm:cxn modelId="{C5818913-198E-D64A-B7F9-0338C9A4A797}" type="presOf" srcId="{89A5FCE7-82BB-4442-A185-F5C32BC867FC}" destId="{EE76F7C2-51F8-424C-97B2-C31590DC8021}" srcOrd="0" destOrd="0" presId="urn:microsoft.com/office/officeart/2008/layout/HexagonCluster"/>
    <dgm:cxn modelId="{312F9527-61E0-0E47-AA16-2C8E084EEA63}" type="presOf" srcId="{4C716AD8-4C93-E845-9CA0-9AB2C3A772DD}" destId="{10FD622F-5F39-FB46-BAC5-334C814CF60D}" srcOrd="0" destOrd="0" presId="urn:microsoft.com/office/officeart/2008/layout/HexagonCluster"/>
    <dgm:cxn modelId="{266F4B32-413A-AC49-A8B5-A8AA8FE032B4}" type="presOf" srcId="{B6058376-048F-914C-B9AC-CAE90FE48813}" destId="{D7A3D2C0-6E40-0844-8013-F26A955E4F50}" srcOrd="0" destOrd="0" presId="urn:microsoft.com/office/officeart/2008/layout/HexagonCluster"/>
    <dgm:cxn modelId="{0FA69A3B-E809-CB46-BE3E-B719D93C73F9}" type="presOf" srcId="{B75836F2-FC3F-334D-B995-7976BE24995A}" destId="{458E5D33-EE9B-3042-A7B4-6197F798A6FA}" srcOrd="0" destOrd="0" presId="urn:microsoft.com/office/officeart/2008/layout/HexagonCluster"/>
    <dgm:cxn modelId="{52764D69-67D8-F840-8F00-C40A5DE313C9}" srcId="{CBCAF6CA-11BD-154A-A7DC-105B8A5251AF}" destId="{B6058376-048F-914C-B9AC-CAE90FE48813}" srcOrd="0" destOrd="0" parTransId="{D68D9DE1-2DB9-6843-9A2A-21C1164B7712}" sibTransId="{175EBADC-05E8-4740-B6EF-1811A4E91445}"/>
    <dgm:cxn modelId="{DDA47F75-DF51-EB43-B1DC-53301686D6E4}" srcId="{CBCAF6CA-11BD-154A-A7DC-105B8A5251AF}" destId="{89A5FCE7-82BB-4442-A185-F5C32BC867FC}" srcOrd="1" destOrd="0" parTransId="{604E9CBA-8CBD-E749-8B06-F37565F2FBB8}" sibTransId="{4C716AD8-4C93-E845-9CA0-9AB2C3A772DD}"/>
    <dgm:cxn modelId="{275D4F81-8051-D04D-BC20-1AFE0E897CFA}" type="presOf" srcId="{CBCAF6CA-11BD-154A-A7DC-105B8A5251AF}" destId="{89864E4B-6C95-0540-BCEC-F015CE96987A}" srcOrd="0" destOrd="0" presId="urn:microsoft.com/office/officeart/2008/layout/HexagonCluster"/>
    <dgm:cxn modelId="{C8532CA1-A60C-7047-A64E-482F5C55CE22}" srcId="{CBCAF6CA-11BD-154A-A7DC-105B8A5251AF}" destId="{5B2ED51D-C1A6-324A-A358-ADA03014EB7E}" srcOrd="2" destOrd="0" parTransId="{79C3B632-B859-F04C-85FB-D6772111E6FB}" sibTransId="{B75836F2-FC3F-334D-B995-7976BE24995A}"/>
    <dgm:cxn modelId="{125C1BCB-4AA4-A04C-9015-55B1CC0CDDCC}" type="presOf" srcId="{5B2ED51D-C1A6-324A-A358-ADA03014EB7E}" destId="{59BCE7C9-6A5D-F24D-907C-B2701A1D9982}" srcOrd="0" destOrd="0" presId="urn:microsoft.com/office/officeart/2008/layout/HexagonCluster"/>
    <dgm:cxn modelId="{71F4DA8F-610C-1241-A1C3-63A28E483984}" type="presParOf" srcId="{89864E4B-6C95-0540-BCEC-F015CE96987A}" destId="{426F707A-26F2-6445-A20C-B61138B9D5CA}" srcOrd="0" destOrd="0" presId="urn:microsoft.com/office/officeart/2008/layout/HexagonCluster"/>
    <dgm:cxn modelId="{8D99D1F9-5793-E64E-81B9-C930713760CF}" type="presParOf" srcId="{426F707A-26F2-6445-A20C-B61138B9D5CA}" destId="{D7A3D2C0-6E40-0844-8013-F26A955E4F50}" srcOrd="0" destOrd="0" presId="urn:microsoft.com/office/officeart/2008/layout/HexagonCluster"/>
    <dgm:cxn modelId="{56AF619E-A7EF-304C-B03F-7C19A2CD4EA7}" type="presParOf" srcId="{89864E4B-6C95-0540-BCEC-F015CE96987A}" destId="{F12B0B31-8C16-504D-9D99-0228A87DCD16}" srcOrd="1" destOrd="0" presId="urn:microsoft.com/office/officeart/2008/layout/HexagonCluster"/>
    <dgm:cxn modelId="{1011EB28-9E08-404D-96A0-0132FEB19A0C}" type="presParOf" srcId="{F12B0B31-8C16-504D-9D99-0228A87DCD16}" destId="{91E2AFDF-3E75-E749-9987-C0AFBD23F453}" srcOrd="0" destOrd="0" presId="urn:microsoft.com/office/officeart/2008/layout/HexagonCluster"/>
    <dgm:cxn modelId="{C0070572-0675-FB48-A830-89B54A0ABCF5}" type="presParOf" srcId="{89864E4B-6C95-0540-BCEC-F015CE96987A}" destId="{8EAEC8DC-D9A7-6C47-BAAD-44006BFF5593}" srcOrd="2" destOrd="0" presId="urn:microsoft.com/office/officeart/2008/layout/HexagonCluster"/>
    <dgm:cxn modelId="{961B443F-1187-5142-8B2A-06D8259892B2}" type="presParOf" srcId="{8EAEC8DC-D9A7-6C47-BAAD-44006BFF5593}" destId="{085036A7-E49F-4C4C-AD51-1C14A4B60509}" srcOrd="0" destOrd="0" presId="urn:microsoft.com/office/officeart/2008/layout/HexagonCluster"/>
    <dgm:cxn modelId="{A1D7741F-0197-AB46-B26F-F3DF37B67758}" type="presParOf" srcId="{89864E4B-6C95-0540-BCEC-F015CE96987A}" destId="{BDEA95A8-62EE-1E48-9C79-18AA7C53DF78}" srcOrd="3" destOrd="0" presId="urn:microsoft.com/office/officeart/2008/layout/HexagonCluster"/>
    <dgm:cxn modelId="{49EB316D-6B99-4841-957E-8F8A706693F1}" type="presParOf" srcId="{BDEA95A8-62EE-1E48-9C79-18AA7C53DF78}" destId="{3C4894F2-8CB8-8C40-99AD-12AE62E452D0}" srcOrd="0" destOrd="0" presId="urn:microsoft.com/office/officeart/2008/layout/HexagonCluster"/>
    <dgm:cxn modelId="{59FA2011-2210-5749-8E9A-8622C9187429}" type="presParOf" srcId="{89864E4B-6C95-0540-BCEC-F015CE96987A}" destId="{64EDCE75-793C-C54E-8F43-44A3E6D56D64}" srcOrd="4" destOrd="0" presId="urn:microsoft.com/office/officeart/2008/layout/HexagonCluster"/>
    <dgm:cxn modelId="{D498E229-E071-8848-B162-A1C7FB324686}" type="presParOf" srcId="{64EDCE75-793C-C54E-8F43-44A3E6D56D64}" destId="{EE76F7C2-51F8-424C-97B2-C31590DC8021}" srcOrd="0" destOrd="0" presId="urn:microsoft.com/office/officeart/2008/layout/HexagonCluster"/>
    <dgm:cxn modelId="{1F766176-65D8-6E45-B6ED-AD929E59E27A}" type="presParOf" srcId="{89864E4B-6C95-0540-BCEC-F015CE96987A}" destId="{9FAB8877-2C76-6640-A8E0-32631B691DA0}" srcOrd="5" destOrd="0" presId="urn:microsoft.com/office/officeart/2008/layout/HexagonCluster"/>
    <dgm:cxn modelId="{17225293-63E5-6646-89F5-DCA347A8F03F}" type="presParOf" srcId="{9FAB8877-2C76-6640-A8E0-32631B691DA0}" destId="{E9C2422D-20D9-B142-8EA3-F542BA3AACA9}" srcOrd="0" destOrd="0" presId="urn:microsoft.com/office/officeart/2008/layout/HexagonCluster"/>
    <dgm:cxn modelId="{52C88B53-0307-0E44-88FD-D7758CF5C0E6}" type="presParOf" srcId="{89864E4B-6C95-0540-BCEC-F015CE96987A}" destId="{60203A06-FCDD-6144-BF12-F6D68C1B4345}" srcOrd="6" destOrd="0" presId="urn:microsoft.com/office/officeart/2008/layout/HexagonCluster"/>
    <dgm:cxn modelId="{C7A341BA-8B46-514A-AF9C-E13625829468}" type="presParOf" srcId="{60203A06-FCDD-6144-BF12-F6D68C1B4345}" destId="{10FD622F-5F39-FB46-BAC5-334C814CF60D}" srcOrd="0" destOrd="0" presId="urn:microsoft.com/office/officeart/2008/layout/HexagonCluster"/>
    <dgm:cxn modelId="{296A6494-6713-7F43-AC5F-B36C1E28F09E}" type="presParOf" srcId="{89864E4B-6C95-0540-BCEC-F015CE96987A}" destId="{47D3C669-FB7D-0747-9B1C-31FBA99B5778}" srcOrd="7" destOrd="0" presId="urn:microsoft.com/office/officeart/2008/layout/HexagonCluster"/>
    <dgm:cxn modelId="{E13CA681-2011-FB4A-B450-A6D4DB9B2262}" type="presParOf" srcId="{47D3C669-FB7D-0747-9B1C-31FBA99B5778}" destId="{BA4E1758-624A-234C-B230-78DA287FC057}" srcOrd="0" destOrd="0" presId="urn:microsoft.com/office/officeart/2008/layout/HexagonCluster"/>
    <dgm:cxn modelId="{E11E864E-985B-774D-98EF-461437CFECBA}" type="presParOf" srcId="{89864E4B-6C95-0540-BCEC-F015CE96987A}" destId="{8056A112-AD47-2E48-8E27-8A467CFAEDA2}" srcOrd="8" destOrd="0" presId="urn:microsoft.com/office/officeart/2008/layout/HexagonCluster"/>
    <dgm:cxn modelId="{1F4AC625-B775-4340-B6AD-ACA6D37CA2A2}" type="presParOf" srcId="{8056A112-AD47-2E48-8E27-8A467CFAEDA2}" destId="{59BCE7C9-6A5D-F24D-907C-B2701A1D9982}" srcOrd="0" destOrd="0" presId="urn:microsoft.com/office/officeart/2008/layout/HexagonCluster"/>
    <dgm:cxn modelId="{D0ED044D-5229-A848-A4E9-70033A863084}" type="presParOf" srcId="{89864E4B-6C95-0540-BCEC-F015CE96987A}" destId="{C0932A24-091D-B640-994E-13EFF8AB288E}" srcOrd="9" destOrd="0" presId="urn:microsoft.com/office/officeart/2008/layout/HexagonCluster"/>
    <dgm:cxn modelId="{C76E0416-56D6-A142-9BB7-D652F609B301}" type="presParOf" srcId="{C0932A24-091D-B640-994E-13EFF8AB288E}" destId="{23C68152-9E24-2B42-B72E-1CFF5BEC6E78}" srcOrd="0" destOrd="0" presId="urn:microsoft.com/office/officeart/2008/layout/HexagonCluster"/>
    <dgm:cxn modelId="{678CBCB1-B616-6E4F-B067-BE01D1390EF9}" type="presParOf" srcId="{89864E4B-6C95-0540-BCEC-F015CE96987A}" destId="{5222EEF1-8D28-3C4D-AA21-9D0FEDA77A57}" srcOrd="10" destOrd="0" presId="urn:microsoft.com/office/officeart/2008/layout/HexagonCluster"/>
    <dgm:cxn modelId="{94B173C5-6219-A648-A94C-73303ED32DB6}" type="presParOf" srcId="{5222EEF1-8D28-3C4D-AA21-9D0FEDA77A57}" destId="{458E5D33-EE9B-3042-A7B4-6197F798A6FA}" srcOrd="0" destOrd="0" presId="urn:microsoft.com/office/officeart/2008/layout/HexagonCluster"/>
    <dgm:cxn modelId="{2E93016B-0DC1-0249-8264-70D327CCB2A2}" type="presParOf" srcId="{89864E4B-6C95-0540-BCEC-F015CE96987A}" destId="{04EF0607-1A5A-2B49-8B0F-7C66A7FAD65C}" srcOrd="11" destOrd="0" presId="urn:microsoft.com/office/officeart/2008/layout/HexagonCluster"/>
    <dgm:cxn modelId="{A703692E-1B31-B74F-AC37-3C572768E111}" type="presParOf" srcId="{04EF0607-1A5A-2B49-8B0F-7C66A7FAD65C}" destId="{576482DB-2EF1-4F40-AE65-CA60D21C5A7A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89A48-6849-5A46-ABB8-6CE6C94D75A7}">
      <dsp:nvSpPr>
        <dsp:cNvPr id="0" name=""/>
        <dsp:cNvSpPr/>
      </dsp:nvSpPr>
      <dsp:spPr>
        <a:xfrm>
          <a:off x="1759291" y="2334148"/>
          <a:ext cx="1648762" cy="14215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Flight Check-in</a:t>
          </a:r>
        </a:p>
      </dsp:txBody>
      <dsp:txXfrm>
        <a:off x="2015148" y="2554741"/>
        <a:ext cx="1137048" cy="980334"/>
      </dsp:txXfrm>
    </dsp:sp>
    <dsp:sp modelId="{CA1DA5A2-AA9C-074C-9BC1-AD643939CD98}">
      <dsp:nvSpPr>
        <dsp:cNvPr id="0" name=""/>
        <dsp:cNvSpPr/>
      </dsp:nvSpPr>
      <dsp:spPr>
        <a:xfrm>
          <a:off x="1802123" y="2961720"/>
          <a:ext cx="193040" cy="1663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F7E2F-DA6F-084F-BCC7-32DFB3D8BE5B}">
      <dsp:nvSpPr>
        <dsp:cNvPr id="0" name=""/>
        <dsp:cNvSpPr/>
      </dsp:nvSpPr>
      <dsp:spPr>
        <a:xfrm>
          <a:off x="349922" y="1570620"/>
          <a:ext cx="1648762" cy="1421520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4886DC-CB97-2C4A-A4B5-709036FD257C}">
      <dsp:nvSpPr>
        <dsp:cNvPr id="0" name=""/>
        <dsp:cNvSpPr/>
      </dsp:nvSpPr>
      <dsp:spPr>
        <a:xfrm>
          <a:off x="1472371" y="2804358"/>
          <a:ext cx="193040" cy="1663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8A418-FE96-544C-A850-112E6454708E}">
      <dsp:nvSpPr>
        <dsp:cNvPr id="0" name=""/>
        <dsp:cNvSpPr/>
      </dsp:nvSpPr>
      <dsp:spPr>
        <a:xfrm>
          <a:off x="3163966" y="1553720"/>
          <a:ext cx="1648762" cy="14215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Baggage Check</a:t>
          </a:r>
        </a:p>
      </dsp:txBody>
      <dsp:txXfrm>
        <a:off x="3419823" y="1774313"/>
        <a:ext cx="1137048" cy="980334"/>
      </dsp:txXfrm>
    </dsp:sp>
    <dsp:sp modelId="{A492FF8B-453B-D942-828A-DC9768BC1F7B}">
      <dsp:nvSpPr>
        <dsp:cNvPr id="0" name=""/>
        <dsp:cNvSpPr/>
      </dsp:nvSpPr>
      <dsp:spPr>
        <a:xfrm>
          <a:off x="4291109" y="2785955"/>
          <a:ext cx="193040" cy="1663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6716D-51C5-0641-95FA-9EEE89BD214B}">
      <dsp:nvSpPr>
        <dsp:cNvPr id="0" name=""/>
        <dsp:cNvSpPr/>
      </dsp:nvSpPr>
      <dsp:spPr>
        <a:xfrm>
          <a:off x="4568641" y="2334148"/>
          <a:ext cx="1648762" cy="1421520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9ED91B-7CD8-A24C-942E-82D8235A331F}">
      <dsp:nvSpPr>
        <dsp:cNvPr id="0" name=""/>
        <dsp:cNvSpPr/>
      </dsp:nvSpPr>
      <dsp:spPr>
        <a:xfrm>
          <a:off x="4611474" y="2961720"/>
          <a:ext cx="193040" cy="1663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558CCE-825C-754F-BBE5-8B88FCD74075}">
      <dsp:nvSpPr>
        <dsp:cNvPr id="0" name=""/>
        <dsp:cNvSpPr/>
      </dsp:nvSpPr>
      <dsp:spPr>
        <a:xfrm>
          <a:off x="1759291" y="776672"/>
          <a:ext cx="1648762" cy="14215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Reservation Confirmed</a:t>
          </a:r>
        </a:p>
      </dsp:txBody>
      <dsp:txXfrm>
        <a:off x="2015148" y="997265"/>
        <a:ext cx="1137048" cy="980334"/>
      </dsp:txXfrm>
    </dsp:sp>
    <dsp:sp modelId="{C6F3D6C2-2BFD-CF44-84CA-FDB085638F29}">
      <dsp:nvSpPr>
        <dsp:cNvPr id="0" name=""/>
        <dsp:cNvSpPr/>
      </dsp:nvSpPr>
      <dsp:spPr>
        <a:xfrm>
          <a:off x="2877046" y="807468"/>
          <a:ext cx="193040" cy="1663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9F9F07-D962-144C-93A8-044E491B6580}">
      <dsp:nvSpPr>
        <dsp:cNvPr id="0" name=""/>
        <dsp:cNvSpPr/>
      </dsp:nvSpPr>
      <dsp:spPr>
        <a:xfrm>
          <a:off x="3163966" y="0"/>
          <a:ext cx="1648762" cy="1421520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D24B49-1B96-DA40-BA9B-EF3A5DCC76C6}">
      <dsp:nvSpPr>
        <dsp:cNvPr id="0" name=""/>
        <dsp:cNvSpPr/>
      </dsp:nvSpPr>
      <dsp:spPr>
        <a:xfrm>
          <a:off x="3212666" y="624192"/>
          <a:ext cx="193040" cy="1663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8ABC9-4149-E54D-982D-997613CF0347}">
      <dsp:nvSpPr>
        <dsp:cNvPr id="0" name=""/>
        <dsp:cNvSpPr/>
      </dsp:nvSpPr>
      <dsp:spPr>
        <a:xfrm>
          <a:off x="839795" y="1854422"/>
          <a:ext cx="982442" cy="84703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Texting</a:t>
          </a:r>
        </a:p>
      </dsp:txBody>
      <dsp:txXfrm>
        <a:off x="992252" y="1985866"/>
        <a:ext cx="677529" cy="584148"/>
      </dsp:txXfrm>
    </dsp:sp>
    <dsp:sp modelId="{8A1976A7-09B7-8747-BF68-874C779D4379}">
      <dsp:nvSpPr>
        <dsp:cNvPr id="0" name=""/>
        <dsp:cNvSpPr/>
      </dsp:nvSpPr>
      <dsp:spPr>
        <a:xfrm>
          <a:off x="865318" y="2228371"/>
          <a:ext cx="115026" cy="991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A2324-4DFE-B04F-8295-281ADDE26666}">
      <dsp:nvSpPr>
        <dsp:cNvPr id="0" name=""/>
        <dsp:cNvSpPr/>
      </dsp:nvSpPr>
      <dsp:spPr>
        <a:xfrm>
          <a:off x="0" y="1399461"/>
          <a:ext cx="982442" cy="84703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BA523-77D8-4747-88C6-FF00C79238D8}">
      <dsp:nvSpPr>
        <dsp:cNvPr id="0" name=""/>
        <dsp:cNvSpPr/>
      </dsp:nvSpPr>
      <dsp:spPr>
        <a:xfrm>
          <a:off x="668829" y="2134604"/>
          <a:ext cx="115026" cy="991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23E40-7EC3-194A-A034-12EFA4FF7D4C}">
      <dsp:nvSpPr>
        <dsp:cNvPr id="0" name=""/>
        <dsp:cNvSpPr/>
      </dsp:nvSpPr>
      <dsp:spPr>
        <a:xfrm>
          <a:off x="1676794" y="1389391"/>
          <a:ext cx="982442" cy="84703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Call Center</a:t>
          </a:r>
        </a:p>
      </dsp:txBody>
      <dsp:txXfrm>
        <a:off x="1829251" y="1520835"/>
        <a:ext cx="677529" cy="584148"/>
      </dsp:txXfrm>
    </dsp:sp>
    <dsp:sp modelId="{A9F66A8E-A971-CA47-B626-A06EB0D47E84}">
      <dsp:nvSpPr>
        <dsp:cNvPr id="0" name=""/>
        <dsp:cNvSpPr/>
      </dsp:nvSpPr>
      <dsp:spPr>
        <a:xfrm>
          <a:off x="2348421" y="2123638"/>
          <a:ext cx="115026" cy="991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EBB691-547D-7742-8C7E-3B665D32417B}">
      <dsp:nvSpPr>
        <dsp:cNvPr id="0" name=""/>
        <dsp:cNvSpPr/>
      </dsp:nvSpPr>
      <dsp:spPr>
        <a:xfrm>
          <a:off x="2513792" y="1854422"/>
          <a:ext cx="982442" cy="84703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1F89FA-650E-BD48-A7B6-CD54151BD3CD}">
      <dsp:nvSpPr>
        <dsp:cNvPr id="0" name=""/>
        <dsp:cNvSpPr/>
      </dsp:nvSpPr>
      <dsp:spPr>
        <a:xfrm>
          <a:off x="2539315" y="2228371"/>
          <a:ext cx="115026" cy="991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F242C0-DEB5-B045-8F4F-E59DE8CCC91B}">
      <dsp:nvSpPr>
        <dsp:cNvPr id="0" name=""/>
        <dsp:cNvSpPr/>
      </dsp:nvSpPr>
      <dsp:spPr>
        <a:xfrm>
          <a:off x="839795" y="926374"/>
          <a:ext cx="982442" cy="84703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050" rIns="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 Person</a:t>
          </a:r>
        </a:p>
      </dsp:txBody>
      <dsp:txXfrm>
        <a:off x="992252" y="1057818"/>
        <a:ext cx="677529" cy="584148"/>
      </dsp:txXfrm>
    </dsp:sp>
    <dsp:sp modelId="{4BD8B851-8B04-6745-9D76-35BFA93CB8DC}">
      <dsp:nvSpPr>
        <dsp:cNvPr id="0" name=""/>
        <dsp:cNvSpPr/>
      </dsp:nvSpPr>
      <dsp:spPr>
        <a:xfrm>
          <a:off x="1505828" y="944725"/>
          <a:ext cx="115026" cy="991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EFF7A-ED8D-EC4A-9554-BC0333E680B3}">
      <dsp:nvSpPr>
        <dsp:cNvPr id="0" name=""/>
        <dsp:cNvSpPr/>
      </dsp:nvSpPr>
      <dsp:spPr>
        <a:xfrm>
          <a:off x="1676794" y="463581"/>
          <a:ext cx="982442" cy="84703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215A65-16CF-C140-AA80-5C47D930A42C}">
      <dsp:nvSpPr>
        <dsp:cNvPr id="0" name=""/>
        <dsp:cNvSpPr/>
      </dsp:nvSpPr>
      <dsp:spPr>
        <a:xfrm>
          <a:off x="1705813" y="835516"/>
          <a:ext cx="115026" cy="9913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EF4EF-83AD-0C44-A05D-238F35FDB7B3}">
      <dsp:nvSpPr>
        <dsp:cNvPr id="0" name=""/>
        <dsp:cNvSpPr/>
      </dsp:nvSpPr>
      <dsp:spPr>
        <a:xfrm>
          <a:off x="791600" y="1427197"/>
          <a:ext cx="926061" cy="79842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Ratings</a:t>
          </a:r>
        </a:p>
      </dsp:txBody>
      <dsp:txXfrm>
        <a:off x="935307" y="1551098"/>
        <a:ext cx="638647" cy="550624"/>
      </dsp:txXfrm>
    </dsp:sp>
    <dsp:sp modelId="{4E21AC57-27B5-954E-81D5-C46FB8DA5109}">
      <dsp:nvSpPr>
        <dsp:cNvPr id="0" name=""/>
        <dsp:cNvSpPr/>
      </dsp:nvSpPr>
      <dsp:spPr>
        <a:xfrm>
          <a:off x="815658" y="1779686"/>
          <a:ext cx="108424" cy="9344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07A3BC-BA7E-1349-B5C4-DB336AD5F4A9}">
      <dsp:nvSpPr>
        <dsp:cNvPr id="0" name=""/>
        <dsp:cNvSpPr/>
      </dsp:nvSpPr>
      <dsp:spPr>
        <a:xfrm>
          <a:off x="0" y="998347"/>
          <a:ext cx="926061" cy="79842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4F71CD-B6F0-204F-BCF9-DF016D748C70}">
      <dsp:nvSpPr>
        <dsp:cNvPr id="0" name=""/>
        <dsp:cNvSpPr/>
      </dsp:nvSpPr>
      <dsp:spPr>
        <a:xfrm>
          <a:off x="630446" y="1691300"/>
          <a:ext cx="108424" cy="9344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9391B0-5E70-B648-BDCF-DF020BAC2827}">
      <dsp:nvSpPr>
        <dsp:cNvPr id="0" name=""/>
        <dsp:cNvSpPr/>
      </dsp:nvSpPr>
      <dsp:spPr>
        <a:xfrm>
          <a:off x="1580565" y="988854"/>
          <a:ext cx="926061" cy="79842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Reviews</a:t>
          </a:r>
        </a:p>
      </dsp:txBody>
      <dsp:txXfrm>
        <a:off x="1724272" y="1112755"/>
        <a:ext cx="638647" cy="550624"/>
      </dsp:txXfrm>
    </dsp:sp>
    <dsp:sp modelId="{9F05F186-AED7-5742-A70A-31FADAEA175F}">
      <dsp:nvSpPr>
        <dsp:cNvPr id="0" name=""/>
        <dsp:cNvSpPr/>
      </dsp:nvSpPr>
      <dsp:spPr>
        <a:xfrm>
          <a:off x="2213648" y="1680964"/>
          <a:ext cx="108424" cy="9344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F9131-F1E4-FB4F-9567-C186664D74EC}">
      <dsp:nvSpPr>
        <dsp:cNvPr id="0" name=""/>
        <dsp:cNvSpPr/>
      </dsp:nvSpPr>
      <dsp:spPr>
        <a:xfrm>
          <a:off x="2369529" y="1427197"/>
          <a:ext cx="926061" cy="79842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0098B-B958-8B41-8866-5568AF8FCE1F}">
      <dsp:nvSpPr>
        <dsp:cNvPr id="0" name=""/>
        <dsp:cNvSpPr/>
      </dsp:nvSpPr>
      <dsp:spPr>
        <a:xfrm>
          <a:off x="2393587" y="1779686"/>
          <a:ext cx="108424" cy="9344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85342-6480-1748-A5DE-F4566CD60A9A}">
      <dsp:nvSpPr>
        <dsp:cNvPr id="0" name=""/>
        <dsp:cNvSpPr/>
      </dsp:nvSpPr>
      <dsp:spPr>
        <a:xfrm>
          <a:off x="791600" y="552409"/>
          <a:ext cx="926061" cy="79842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Social Media</a:t>
          </a:r>
        </a:p>
      </dsp:txBody>
      <dsp:txXfrm>
        <a:off x="935307" y="676310"/>
        <a:ext cx="638647" cy="550624"/>
      </dsp:txXfrm>
    </dsp:sp>
    <dsp:sp modelId="{0466B0D5-0F37-2A4F-94C2-7D8940261308}">
      <dsp:nvSpPr>
        <dsp:cNvPr id="0" name=""/>
        <dsp:cNvSpPr/>
      </dsp:nvSpPr>
      <dsp:spPr>
        <a:xfrm>
          <a:off x="1419411" y="569707"/>
          <a:ext cx="108424" cy="9344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F7130E-4061-984B-AE79-6E351446F3C6}">
      <dsp:nvSpPr>
        <dsp:cNvPr id="0" name=""/>
        <dsp:cNvSpPr/>
      </dsp:nvSpPr>
      <dsp:spPr>
        <a:xfrm>
          <a:off x="1580565" y="116175"/>
          <a:ext cx="926061" cy="79842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68A7BC-C87F-E64B-AC1F-BEB159C1156D}">
      <dsp:nvSpPr>
        <dsp:cNvPr id="0" name=""/>
        <dsp:cNvSpPr/>
      </dsp:nvSpPr>
      <dsp:spPr>
        <a:xfrm>
          <a:off x="1607918" y="466766"/>
          <a:ext cx="108424" cy="9344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3D2C0-6E40-0844-8013-F26A955E4F50}">
      <dsp:nvSpPr>
        <dsp:cNvPr id="0" name=""/>
        <dsp:cNvSpPr/>
      </dsp:nvSpPr>
      <dsp:spPr>
        <a:xfrm>
          <a:off x="1075432" y="1452235"/>
          <a:ext cx="1025809" cy="88442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Online</a:t>
          </a:r>
        </a:p>
      </dsp:txBody>
      <dsp:txXfrm>
        <a:off x="1234618" y="1589481"/>
        <a:ext cx="707437" cy="609934"/>
      </dsp:txXfrm>
    </dsp:sp>
    <dsp:sp modelId="{91E2AFDF-3E75-E749-9987-C0AFBD23F453}">
      <dsp:nvSpPr>
        <dsp:cNvPr id="0" name=""/>
        <dsp:cNvSpPr/>
      </dsp:nvSpPr>
      <dsp:spPr>
        <a:xfrm>
          <a:off x="1102081" y="1842691"/>
          <a:ext cx="120103" cy="10351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5036A7-E49F-4C4C-AD51-1C14A4B60509}">
      <dsp:nvSpPr>
        <dsp:cNvPr id="0" name=""/>
        <dsp:cNvSpPr/>
      </dsp:nvSpPr>
      <dsp:spPr>
        <a:xfrm>
          <a:off x="198566" y="977192"/>
          <a:ext cx="1025809" cy="88442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4894F2-8CB8-8C40-99AD-12AE62E452D0}">
      <dsp:nvSpPr>
        <dsp:cNvPr id="0" name=""/>
        <dsp:cNvSpPr/>
      </dsp:nvSpPr>
      <dsp:spPr>
        <a:xfrm>
          <a:off x="896919" y="1744785"/>
          <a:ext cx="120103" cy="10351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6F7C2-51F8-424C-97B2-C31590DC8021}">
      <dsp:nvSpPr>
        <dsp:cNvPr id="0" name=""/>
        <dsp:cNvSpPr/>
      </dsp:nvSpPr>
      <dsp:spPr>
        <a:xfrm>
          <a:off x="1949378" y="966677"/>
          <a:ext cx="1025809" cy="88442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Mobile Apps</a:t>
          </a:r>
        </a:p>
      </dsp:txBody>
      <dsp:txXfrm>
        <a:off x="2108564" y="1103923"/>
        <a:ext cx="707437" cy="609934"/>
      </dsp:txXfrm>
    </dsp:sp>
    <dsp:sp modelId="{E9C2422D-20D9-B142-8EA3-F542BA3AACA9}">
      <dsp:nvSpPr>
        <dsp:cNvPr id="0" name=""/>
        <dsp:cNvSpPr/>
      </dsp:nvSpPr>
      <dsp:spPr>
        <a:xfrm>
          <a:off x="2650652" y="1733335"/>
          <a:ext cx="120103" cy="10351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FD622F-5F39-FB46-BAC5-334C814CF60D}">
      <dsp:nvSpPr>
        <dsp:cNvPr id="0" name=""/>
        <dsp:cNvSpPr/>
      </dsp:nvSpPr>
      <dsp:spPr>
        <a:xfrm>
          <a:off x="2823324" y="1452235"/>
          <a:ext cx="1025809" cy="88442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E1758-624A-234C-B230-78DA287FC057}">
      <dsp:nvSpPr>
        <dsp:cNvPr id="0" name=""/>
        <dsp:cNvSpPr/>
      </dsp:nvSpPr>
      <dsp:spPr>
        <a:xfrm>
          <a:off x="2849973" y="1842691"/>
          <a:ext cx="120103" cy="10351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BCE7C9-6A5D-F24D-907C-B2701A1D9982}">
      <dsp:nvSpPr>
        <dsp:cNvPr id="0" name=""/>
        <dsp:cNvSpPr/>
      </dsp:nvSpPr>
      <dsp:spPr>
        <a:xfrm>
          <a:off x="1075432" y="483221"/>
          <a:ext cx="1025809" cy="88442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Word of Mouth</a:t>
          </a:r>
        </a:p>
      </dsp:txBody>
      <dsp:txXfrm>
        <a:off x="1234618" y="620467"/>
        <a:ext cx="707437" cy="609934"/>
      </dsp:txXfrm>
    </dsp:sp>
    <dsp:sp modelId="{23C68152-9E24-2B42-B72E-1CFF5BEC6E78}">
      <dsp:nvSpPr>
        <dsp:cNvPr id="0" name=""/>
        <dsp:cNvSpPr/>
      </dsp:nvSpPr>
      <dsp:spPr>
        <a:xfrm>
          <a:off x="1770865" y="502382"/>
          <a:ext cx="120103" cy="10351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8E5D33-EE9B-3042-A7B4-6197F798A6FA}">
      <dsp:nvSpPr>
        <dsp:cNvPr id="0" name=""/>
        <dsp:cNvSpPr/>
      </dsp:nvSpPr>
      <dsp:spPr>
        <a:xfrm>
          <a:off x="1949378" y="0"/>
          <a:ext cx="1025809" cy="88442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/>
          <a:srcRect/>
          <a:stretch>
            <a:fillRect l="-342000" r="-342000"/>
          </a:stretch>
        </a:blip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6482DB-2EF1-4F40-AE65-CA60D21C5A7A}">
      <dsp:nvSpPr>
        <dsp:cNvPr id="0" name=""/>
        <dsp:cNvSpPr/>
      </dsp:nvSpPr>
      <dsp:spPr>
        <a:xfrm>
          <a:off x="1979678" y="388353"/>
          <a:ext cx="120103" cy="10351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9T12:24:55.312"/>
    </inkml:context>
    <inkml:brush xml:id="br0">
      <inkml:brushProperty name="width" value="0.035" units="cm"/>
      <inkml:brushProperty name="height" value="0.035" units="cm"/>
      <inkml:brushProperty name="color" value="#FEFDF4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9T12:25:49.580"/>
    </inkml:context>
    <inkml:brush xml:id="br0">
      <inkml:brushProperty name="width" value="0.035" units="cm"/>
      <inkml:brushProperty name="height" value="0.035" units="cm"/>
      <inkml:brushProperty name="color" value="#FEFDF4"/>
    </inkml:brush>
  </inkml:definitions>
  <inkml:trace contextRef="#ctx0" brushRef="#br0">1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9T12:25:50.653"/>
    </inkml:context>
    <inkml:brush xml:id="br0">
      <inkml:brushProperty name="width" value="0.035" units="cm"/>
      <inkml:brushProperty name="height" value="0.035" units="cm"/>
      <inkml:brushProperty name="color" value="#FEFDF4"/>
    </inkml:brush>
  </inkml:definitions>
  <inkml:trace contextRef="#ctx0" brushRef="#br0">68 91,'-22'-45,"-1"22,15 15,-7-6,38 14,-14 0,-18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9T12:25:54.093"/>
    </inkml:context>
    <inkml:brush xml:id="br0">
      <inkml:brushProperty name="width" value="0.035" units="cm"/>
      <inkml:brushProperty name="height" value="0.035" units="cm"/>
      <inkml:brushProperty name="color" value="#FEFDF4"/>
    </inkml:brush>
  </inkml:definitions>
  <inkml:trace contextRef="#ctx0" brushRef="#br0">69 46,'-23'-23,"20"21,-17 4,-2-24,22 22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9T12:25:49.580"/>
    </inkml:context>
    <inkml:brush xml:id="br0">
      <inkml:brushProperty name="width" value="0.035" units="cm"/>
      <inkml:brushProperty name="height" value="0.035" units="cm"/>
      <inkml:brushProperty name="color" value="#FEFDF4"/>
    </inkml:brush>
  </inkml:definitions>
  <inkml:trace contextRef="#ctx0" brushRef="#br0">1 1,'0'0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9T12:25:50.653"/>
    </inkml:context>
    <inkml:brush xml:id="br0">
      <inkml:brushProperty name="width" value="0.035" units="cm"/>
      <inkml:brushProperty name="height" value="0.035" units="cm"/>
      <inkml:brushProperty name="color" value="#FEFDF4"/>
    </inkml:brush>
  </inkml:definitions>
  <inkml:trace contextRef="#ctx0" brushRef="#br0">68 91,'-22'-45,"-1"22,15 15,-7-6,38 14,-14 0,-18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9T12:25:54.093"/>
    </inkml:context>
    <inkml:brush xml:id="br0">
      <inkml:brushProperty name="width" value="0.035" units="cm"/>
      <inkml:brushProperty name="height" value="0.035" units="cm"/>
      <inkml:brushProperty name="color" value="#FEFDF4"/>
    </inkml:brush>
  </inkml:definitions>
  <inkml:trace contextRef="#ctx0" brushRef="#br0">69 46,'-23'-23,"20"21,-17 4,-2-24,22 22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10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 /><Relationship Id="rId13" Type="http://schemas.openxmlformats.org/officeDocument/2006/relationships/diagramLayout" Target="../diagrams/layout4.xml" /><Relationship Id="rId3" Type="http://schemas.openxmlformats.org/officeDocument/2006/relationships/diagramLayout" Target="../diagrams/layout2.xml" /><Relationship Id="rId7" Type="http://schemas.openxmlformats.org/officeDocument/2006/relationships/diagramData" Target="../diagrams/data3.xml" /><Relationship Id="rId12" Type="http://schemas.openxmlformats.org/officeDocument/2006/relationships/diagramData" Target="../diagrams/data4.xml" /><Relationship Id="rId2" Type="http://schemas.openxmlformats.org/officeDocument/2006/relationships/diagramData" Target="../diagrams/data2.xml" /><Relationship Id="rId16" Type="http://schemas.microsoft.com/office/2007/relationships/diagramDrawing" Target="../diagrams/drawing4.xml" /><Relationship Id="rId1" Type="http://schemas.openxmlformats.org/officeDocument/2006/relationships/slideLayout" Target="../slideLayouts/slideLayout10.xml" /><Relationship Id="rId6" Type="http://schemas.microsoft.com/office/2007/relationships/diagramDrawing" Target="../diagrams/drawing2.xml" /><Relationship Id="rId11" Type="http://schemas.microsoft.com/office/2007/relationships/diagramDrawing" Target="../diagrams/drawing3.xml" /><Relationship Id="rId5" Type="http://schemas.openxmlformats.org/officeDocument/2006/relationships/diagramColors" Target="../diagrams/colors2.xml" /><Relationship Id="rId15" Type="http://schemas.openxmlformats.org/officeDocument/2006/relationships/diagramColors" Target="../diagrams/colors4.xml" /><Relationship Id="rId10" Type="http://schemas.openxmlformats.org/officeDocument/2006/relationships/diagramColors" Target="../diagrams/colors3.xml" /><Relationship Id="rId4" Type="http://schemas.openxmlformats.org/officeDocument/2006/relationships/diagramQuickStyle" Target="../diagrams/quickStyle2.xml" /><Relationship Id="rId9" Type="http://schemas.openxmlformats.org/officeDocument/2006/relationships/diagramQuickStyle" Target="../diagrams/quickStyle3.xml" /><Relationship Id="rId14" Type="http://schemas.openxmlformats.org/officeDocument/2006/relationships/diagramQuickStyle" Target="../diagrams/quickStyle4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 /><Relationship Id="rId26" Type="http://schemas.openxmlformats.org/officeDocument/2006/relationships/image" Target="../media/image13.png" /><Relationship Id="rId2" Type="http://schemas.openxmlformats.org/officeDocument/2006/relationships/customXml" Target="../ink/ink1.xml" /><Relationship Id="rId1" Type="http://schemas.openxmlformats.org/officeDocument/2006/relationships/slideLayout" Target="../slideLayouts/slideLayout6.xml" /><Relationship Id="rId15" Type="http://schemas.openxmlformats.org/officeDocument/2006/relationships/customXml" Target="../ink/ink3.xml" /><Relationship Id="rId28" Type="http://schemas.openxmlformats.org/officeDocument/2006/relationships/image" Target="../media/image14.png" /><Relationship Id="rId14" Type="http://schemas.openxmlformats.org/officeDocument/2006/relationships/customXml" Target="../ink/ink2.xml" /><Relationship Id="rId27" Type="http://schemas.openxmlformats.org/officeDocument/2006/relationships/customXml" Target="../ink/ink4.xml" 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7.xml" /><Relationship Id="rId25" Type="http://schemas.openxmlformats.org/officeDocument/2006/relationships/image" Target="../media/image13.png" /><Relationship Id="rId2" Type="http://schemas.openxmlformats.org/officeDocument/2006/relationships/customXml" Target="../ink/ink5.xml" /><Relationship Id="rId1" Type="http://schemas.openxmlformats.org/officeDocument/2006/relationships/slideLayout" Target="../slideLayouts/slideLayout6.xml" /><Relationship Id="rId24" Type="http://schemas.openxmlformats.org/officeDocument/2006/relationships/customXml" Target="../ink/ink6.xml" /><Relationship Id="rId23" Type="http://schemas.openxmlformats.org/officeDocument/2006/relationships/image" Target="../media/image7.png" /><Relationship Id="rId27" Type="http://schemas.openxmlformats.org/officeDocument/2006/relationships/image" Target="../media/image25.png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209699A8-9F52-4C34-9606-370C555BC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023E40-6793-75ED-329F-E26172F62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900" y="1240780"/>
            <a:ext cx="6086857" cy="4376440"/>
          </a:xfrm>
          <a:effectLst/>
        </p:spPr>
        <p:txBody>
          <a:bodyPr anchor="ctr"/>
          <a:lstStyle/>
          <a:p>
            <a:pPr algn="r"/>
            <a:r>
              <a:rPr lang="en-US" sz="4400" dirty="0">
                <a:solidFill>
                  <a:schemeClr val="tx1"/>
                </a:solidFill>
              </a:rPr>
              <a:t>UX METRICS 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A Game Changer!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6A2062-169E-10B9-22D6-8BC56B270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8556" y="2477794"/>
            <a:ext cx="2516271" cy="2031726"/>
          </a:xfrm>
          <a:effectLst/>
        </p:spPr>
        <p:txBody>
          <a:bodyPr anchor="ctr">
            <a:noAutofit/>
          </a:bodyPr>
          <a:lstStyle/>
          <a:p>
            <a:r>
              <a:rPr lang="en-US" dirty="0"/>
              <a:t>Andrea Thompson</a:t>
            </a:r>
          </a:p>
          <a:p>
            <a:r>
              <a:rPr lang="en-US" sz="1600" dirty="0"/>
              <a:t>The Home Depot                       Sr. User Experience Manager, CUA, CXA, Servant Leader</a:t>
            </a:r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90CF8BA8-E7AA-4F97-9E4C-CD11742FA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142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2686F-65F2-F8C2-53A0-0036DDC02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UX Strategic Metric Staples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23861A-4BD8-9413-62FB-A26661156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77914" y="5411991"/>
            <a:ext cx="9845776" cy="1141751"/>
          </a:xfrm>
        </p:spPr>
        <p:txBody>
          <a:bodyPr>
            <a:noAutofit/>
          </a:bodyPr>
          <a:lstStyle/>
          <a:p>
            <a:r>
              <a:rPr lang="en-US" sz="2000" dirty="0"/>
              <a:t>Capture creditable “Before” &amp; “After” UX Metrics, Empower Partners with XP Value Add.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66BFDE7-1A64-4E83-3C7E-5A289C340864}"/>
              </a:ext>
            </a:extLst>
          </p:cNvPr>
          <p:cNvSpPr/>
          <p:nvPr/>
        </p:nvSpPr>
        <p:spPr>
          <a:xfrm>
            <a:off x="810001" y="440017"/>
            <a:ext cx="3475400" cy="3835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UX OKRs</a:t>
            </a:r>
          </a:p>
          <a:p>
            <a:pPr algn="ctr"/>
            <a:endParaRPr lang="en-US" sz="2400" b="1" dirty="0"/>
          </a:p>
          <a:p>
            <a:r>
              <a:rPr lang="en-US" sz="2000" b="1" dirty="0"/>
              <a:t>Define target outcomes learned from Discovery /Research.</a:t>
            </a:r>
          </a:p>
          <a:p>
            <a:endParaRPr lang="en-US" sz="2400" dirty="0"/>
          </a:p>
          <a:p>
            <a:r>
              <a:rPr lang="en-US" sz="1600" dirty="0"/>
              <a:t>Measure What Matters: OKRs: The Simple Idea that Drives 10x Growth by John </a:t>
            </a:r>
            <a:r>
              <a:rPr lang="en-US" sz="1600" dirty="0" err="1"/>
              <a:t>Doerr</a:t>
            </a:r>
            <a:endParaRPr lang="en-US" sz="16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B451918-2B04-31DF-94B1-6D7F4CE5283A}"/>
              </a:ext>
            </a:extLst>
          </p:cNvPr>
          <p:cNvSpPr/>
          <p:nvPr/>
        </p:nvSpPr>
        <p:spPr>
          <a:xfrm>
            <a:off x="4808035" y="440017"/>
            <a:ext cx="3020374" cy="3835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Research Plan</a:t>
            </a:r>
          </a:p>
          <a:p>
            <a:pPr algn="ctr"/>
            <a:endParaRPr lang="en-US" sz="2000" dirty="0"/>
          </a:p>
          <a:p>
            <a:r>
              <a:rPr lang="en-US" sz="2000" b="1" dirty="0"/>
              <a:t>Intentionally use the right methods and measure the right things. </a:t>
            </a:r>
          </a:p>
          <a:p>
            <a:endParaRPr lang="en-US" sz="2000" b="1" dirty="0"/>
          </a:p>
          <a:p>
            <a:r>
              <a:rPr lang="en-US" sz="1600" dirty="0"/>
              <a:t>Note: Remember to include methods to capture UX OKRs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5A02B27-B5AA-D71A-5884-8ED621DEFDA7}"/>
              </a:ext>
            </a:extLst>
          </p:cNvPr>
          <p:cNvSpPr/>
          <p:nvPr/>
        </p:nvSpPr>
        <p:spPr>
          <a:xfrm>
            <a:off x="8351044" y="440017"/>
            <a:ext cx="3020374" cy="3835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UX Metrics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Impactful UX Metrics will start with a baseline and a target goal.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dirty="0" err="1"/>
              <a:t>Eg</a:t>
            </a:r>
            <a:r>
              <a:rPr lang="en-US" sz="1600" dirty="0"/>
              <a:t>. Its difficult to measure impact without a baseline to compare it to.</a:t>
            </a:r>
          </a:p>
        </p:txBody>
      </p:sp>
    </p:spTree>
    <p:extLst>
      <p:ext uri="{BB962C8B-B14F-4D97-AF65-F5344CB8AC3E}">
        <p14:creationId xmlns:p14="http://schemas.microsoft.com/office/powerpoint/2010/main" val="691759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D6629-0FA2-4E04-E5BF-FD4D4334A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UX OKRs - Moonshots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4B5-F26B-3749-C1F7-3AA42B2CC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928" y="4260130"/>
            <a:ext cx="4450927" cy="2597870"/>
          </a:xfrm>
        </p:spPr>
        <p:txBody>
          <a:bodyPr/>
          <a:lstStyle/>
          <a:p>
            <a:r>
              <a:rPr lang="en-US" dirty="0"/>
              <a:t>O (Object = Goal)  S.M.A.R.T Goals</a:t>
            </a:r>
          </a:p>
          <a:p>
            <a:r>
              <a:rPr lang="en-US" dirty="0"/>
              <a:t>S – Specific</a:t>
            </a:r>
          </a:p>
          <a:p>
            <a:r>
              <a:rPr lang="en-US" dirty="0"/>
              <a:t>M – Measurable</a:t>
            </a:r>
          </a:p>
          <a:p>
            <a:r>
              <a:rPr lang="en-US" dirty="0"/>
              <a:t>A – Attainable</a:t>
            </a:r>
          </a:p>
          <a:p>
            <a:r>
              <a:rPr lang="en-US" dirty="0"/>
              <a:t>R – Relevant</a:t>
            </a:r>
          </a:p>
          <a:p>
            <a:r>
              <a:rPr lang="en-US" dirty="0"/>
              <a:t>T - </a:t>
            </a:r>
            <a:r>
              <a:rPr lang="en-US" dirty="0" err="1"/>
              <a:t>Timebound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888108-C2D2-040B-F07E-D0E289B43E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Autofit/>
          </a:bodyPr>
          <a:lstStyle/>
          <a:p>
            <a:r>
              <a:rPr lang="en-US" sz="2000" b="1" dirty="0" err="1"/>
              <a:t>Eg</a:t>
            </a:r>
            <a:r>
              <a:rPr lang="en-US" sz="2000" b="1" dirty="0"/>
              <a:t>. Key Result:</a:t>
            </a:r>
          </a:p>
          <a:p>
            <a:r>
              <a:rPr lang="en-US" sz="2000" b="1" dirty="0"/>
              <a:t>Customer satisfaction has increased when the Customer Call Center’s complaint volume has </a:t>
            </a:r>
            <a:r>
              <a:rPr lang="en-US" sz="2000" b="1" dirty="0">
                <a:solidFill>
                  <a:schemeClr val="accent6"/>
                </a:solidFill>
              </a:rPr>
              <a:t>decreased</a:t>
            </a:r>
            <a:r>
              <a:rPr lang="en-US" sz="2000" b="1" dirty="0"/>
              <a:t> </a:t>
            </a:r>
          </a:p>
          <a:p>
            <a:r>
              <a:rPr lang="en-US" sz="2000" b="1" dirty="0"/>
              <a:t>from </a:t>
            </a:r>
            <a:r>
              <a:rPr lang="en-US" sz="2000" b="1" dirty="0">
                <a:solidFill>
                  <a:schemeClr val="accent6"/>
                </a:solidFill>
              </a:rPr>
              <a:t>5,550 airline  reservation complaints  per day</a:t>
            </a:r>
            <a:r>
              <a:rPr lang="en-US" sz="2000" b="1" dirty="0"/>
              <a:t> </a:t>
            </a:r>
          </a:p>
          <a:p>
            <a:r>
              <a:rPr lang="en-US" sz="2000" b="1" dirty="0"/>
              <a:t>to </a:t>
            </a:r>
            <a:r>
              <a:rPr lang="en-US" sz="2000" b="1" dirty="0">
                <a:solidFill>
                  <a:schemeClr val="accent6"/>
                </a:solidFill>
              </a:rPr>
              <a:t>less than 250 complaint calls per day</a:t>
            </a:r>
          </a:p>
          <a:p>
            <a:r>
              <a:rPr lang="en-US" sz="2000" b="1" dirty="0"/>
              <a:t>by </a:t>
            </a:r>
            <a:r>
              <a:rPr lang="en-US" sz="2000" b="1" dirty="0">
                <a:solidFill>
                  <a:schemeClr val="accent6"/>
                </a:solidFill>
              </a:rPr>
              <a:t>2023 end of Q4</a:t>
            </a:r>
          </a:p>
        </p:txBody>
      </p:sp>
    </p:spTree>
    <p:extLst>
      <p:ext uri="{BB962C8B-B14F-4D97-AF65-F5344CB8AC3E}">
        <p14:creationId xmlns:p14="http://schemas.microsoft.com/office/powerpoint/2010/main" val="67522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3C610-343E-F2BB-8589-160DA630B9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Did we validate the intended impact?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8CDF5-E951-3529-DA92-2B14E1AD4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461" y="5471007"/>
            <a:ext cx="10945988" cy="607335"/>
          </a:xfrm>
        </p:spPr>
        <p:txBody>
          <a:bodyPr>
            <a:noAutofit/>
          </a:bodyPr>
          <a:lstStyle/>
          <a:p>
            <a:r>
              <a:rPr lang="en-US" sz="2400" dirty="0"/>
              <a:t>How do we know the experience’s strategic goals were accomplished?</a:t>
            </a:r>
          </a:p>
        </p:txBody>
      </p:sp>
    </p:spTree>
    <p:extLst>
      <p:ext uri="{BB962C8B-B14F-4D97-AF65-F5344CB8AC3E}">
        <p14:creationId xmlns:p14="http://schemas.microsoft.com/office/powerpoint/2010/main" val="1605045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98DB1-C2C3-A595-4554-F066C063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UX Strategy Blueprint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67F64-8FF9-1D62-971B-428A6CA31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689" y="2652042"/>
            <a:ext cx="6350248" cy="2288717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Measurements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0A1B25-3B6D-C690-B455-5105B208E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5524" y="2669036"/>
            <a:ext cx="3405159" cy="3905081"/>
          </a:xfrm>
        </p:spPr>
        <p:txBody>
          <a:bodyPr anchor="t">
            <a:normAutofit/>
          </a:bodyPr>
          <a:lstStyle/>
          <a:p>
            <a:r>
              <a:rPr lang="en-US" sz="2000" dirty="0"/>
              <a:t>Challenges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70C3D-D0B9-497F-8879-FA743C52CB18}"/>
              </a:ext>
            </a:extLst>
          </p:cNvPr>
          <p:cNvSpPr txBox="1"/>
          <p:nvPr/>
        </p:nvSpPr>
        <p:spPr>
          <a:xfrm>
            <a:off x="5095295" y="484563"/>
            <a:ext cx="169775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Aspirations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9892C1-9430-5EE3-19DE-A98567607B42}"/>
              </a:ext>
            </a:extLst>
          </p:cNvPr>
          <p:cNvSpPr txBox="1"/>
          <p:nvPr/>
        </p:nvSpPr>
        <p:spPr>
          <a:xfrm>
            <a:off x="7181147" y="446088"/>
            <a:ext cx="184468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Areas of Focus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9AA050-93BC-1761-6326-822F1173D366}"/>
              </a:ext>
            </a:extLst>
          </p:cNvPr>
          <p:cNvSpPr txBox="1"/>
          <p:nvPr/>
        </p:nvSpPr>
        <p:spPr>
          <a:xfrm>
            <a:off x="9725346" y="446088"/>
            <a:ext cx="253320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Guiding Principles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03AE95-4F0A-17A1-CC9D-299D2F84F695}"/>
              </a:ext>
            </a:extLst>
          </p:cNvPr>
          <p:cNvSpPr txBox="1"/>
          <p:nvPr/>
        </p:nvSpPr>
        <p:spPr>
          <a:xfrm>
            <a:off x="5095295" y="5217250"/>
            <a:ext cx="66817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Activities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Double Bracket 14">
            <a:extLst>
              <a:ext uri="{FF2B5EF4-FFF2-40B4-BE49-F238E27FC236}">
                <a16:creationId xmlns:a16="http://schemas.microsoft.com/office/drawing/2014/main" id="{0428E3ED-DD63-DD02-28D6-4406D0E7F98E}"/>
              </a:ext>
            </a:extLst>
          </p:cNvPr>
          <p:cNvSpPr/>
          <p:nvPr/>
        </p:nvSpPr>
        <p:spPr>
          <a:xfrm>
            <a:off x="776829" y="2821053"/>
            <a:ext cx="3732690" cy="375306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uble Bracket 19">
            <a:extLst>
              <a:ext uri="{FF2B5EF4-FFF2-40B4-BE49-F238E27FC236}">
                <a16:creationId xmlns:a16="http://schemas.microsoft.com/office/drawing/2014/main" id="{32069742-4C6D-8B27-494A-A7B6F3949489}"/>
              </a:ext>
            </a:extLst>
          </p:cNvPr>
          <p:cNvSpPr/>
          <p:nvPr/>
        </p:nvSpPr>
        <p:spPr>
          <a:xfrm>
            <a:off x="4855634" y="658770"/>
            <a:ext cx="1904444" cy="153004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uble Bracket 20">
            <a:extLst>
              <a:ext uri="{FF2B5EF4-FFF2-40B4-BE49-F238E27FC236}">
                <a16:creationId xmlns:a16="http://schemas.microsoft.com/office/drawing/2014/main" id="{924452F7-2A5D-0F16-88A1-BF3C75076E13}"/>
              </a:ext>
            </a:extLst>
          </p:cNvPr>
          <p:cNvSpPr/>
          <p:nvPr/>
        </p:nvSpPr>
        <p:spPr>
          <a:xfrm>
            <a:off x="6898319" y="658770"/>
            <a:ext cx="2338044" cy="153004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uble Bracket 21">
            <a:extLst>
              <a:ext uri="{FF2B5EF4-FFF2-40B4-BE49-F238E27FC236}">
                <a16:creationId xmlns:a16="http://schemas.microsoft.com/office/drawing/2014/main" id="{EFFAD803-5DD5-7052-96D0-198A8409113A}"/>
              </a:ext>
            </a:extLst>
          </p:cNvPr>
          <p:cNvSpPr/>
          <p:nvPr/>
        </p:nvSpPr>
        <p:spPr>
          <a:xfrm>
            <a:off x="9446897" y="600128"/>
            <a:ext cx="2662246" cy="160028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uble Bracket 22">
            <a:extLst>
              <a:ext uri="{FF2B5EF4-FFF2-40B4-BE49-F238E27FC236}">
                <a16:creationId xmlns:a16="http://schemas.microsoft.com/office/drawing/2014/main" id="{D68E0279-C69D-9879-ADD5-7E8B3DEADCC2}"/>
              </a:ext>
            </a:extLst>
          </p:cNvPr>
          <p:cNvSpPr/>
          <p:nvPr/>
        </p:nvSpPr>
        <p:spPr>
          <a:xfrm>
            <a:off x="4725894" y="2762214"/>
            <a:ext cx="7213464" cy="228871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uble Bracket 23">
            <a:extLst>
              <a:ext uri="{FF2B5EF4-FFF2-40B4-BE49-F238E27FC236}">
                <a16:creationId xmlns:a16="http://schemas.microsoft.com/office/drawing/2014/main" id="{310CA06B-313A-FB65-9FBB-ED2BE41B20AF}"/>
              </a:ext>
            </a:extLst>
          </p:cNvPr>
          <p:cNvSpPr/>
          <p:nvPr/>
        </p:nvSpPr>
        <p:spPr>
          <a:xfrm>
            <a:off x="4827222" y="5403982"/>
            <a:ext cx="7112135" cy="1374633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12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4FFF-ADB2-320C-F174-D8178ACA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04" y="766075"/>
            <a:ext cx="10561418" cy="810948"/>
          </a:xfrm>
        </p:spPr>
        <p:txBody>
          <a:bodyPr>
            <a:noAutofit/>
          </a:bodyPr>
          <a:lstStyle/>
          <a:p>
            <a:r>
              <a:rPr lang="en-US" b="1" dirty="0"/>
              <a:t>Minimize Cognitive Bias by Using Data. Not Simply anecdotal Stories but Real World XP Metrics.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FD7CE11-57EE-11E9-EF04-8A1C843634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0937203"/>
              </p:ext>
            </p:extLst>
          </p:nvPr>
        </p:nvGraphicFramePr>
        <p:xfrm>
          <a:off x="54332" y="2084973"/>
          <a:ext cx="6567326" cy="3755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04FF174-918A-C503-4E4E-72C772D56705}"/>
              </a:ext>
            </a:extLst>
          </p:cNvPr>
          <p:cNvSpPr txBox="1"/>
          <p:nvPr/>
        </p:nvSpPr>
        <p:spPr>
          <a:xfrm>
            <a:off x="6805027" y="2457111"/>
            <a:ext cx="475570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As UX Practitioners, we typically engage in an UCD iterative design process but are we measuring the UX impacts that we are making?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How do we know that we have improved an experience for people as intended?</a:t>
            </a:r>
          </a:p>
          <a:p>
            <a:endParaRPr lang="en-US" dirty="0"/>
          </a:p>
          <a:p>
            <a:r>
              <a:rPr lang="en-US" dirty="0"/>
              <a:t>By opinion, intuition or is it based on creditable UX Research Metrics?</a:t>
            </a:r>
          </a:p>
        </p:txBody>
      </p:sp>
    </p:spTree>
    <p:extLst>
      <p:ext uri="{BB962C8B-B14F-4D97-AF65-F5344CB8AC3E}">
        <p14:creationId xmlns:p14="http://schemas.microsoft.com/office/powerpoint/2010/main" val="2599739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6EA4A-C056-1939-F815-4CBEFA09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UX Metrics Tracked: Baseline to Intent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6FC7D-26ED-88A8-1849-B2232E5DBD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Measure Ease of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BD875-37B3-7E91-CBCD-42B6FC56F7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SUS(System Usability Scale</a:t>
            </a:r>
          </a:p>
          <a:p>
            <a:r>
              <a:rPr lang="en-US" dirty="0"/>
              <a:t>WCAG (Accessibility Evaluation)</a:t>
            </a:r>
          </a:p>
          <a:p>
            <a:r>
              <a:rPr lang="en-US" dirty="0"/>
              <a:t>TOT (Time on Task)</a:t>
            </a:r>
          </a:p>
          <a:p>
            <a:r>
              <a:rPr lang="en-US" dirty="0"/>
              <a:t>UXUM-LITE</a:t>
            </a:r>
          </a:p>
          <a:p>
            <a:r>
              <a:rPr lang="en-US" dirty="0"/>
              <a:t>Usability Test</a:t>
            </a:r>
          </a:p>
          <a:p>
            <a:r>
              <a:rPr lang="en-US" dirty="0"/>
              <a:t>SUM (Single Usability Metric)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EC2C74-8BD1-4E06-164F-C0BC199242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Measure User Satisfaction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D23348-343C-78FC-72FB-F1D7D0F7326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SEQ (Single Ease Question)</a:t>
            </a:r>
          </a:p>
          <a:p>
            <a:r>
              <a:rPr lang="en-US" dirty="0"/>
              <a:t>Self Reported 1-5 Rating Scale </a:t>
            </a:r>
          </a:p>
          <a:p>
            <a:r>
              <a:rPr lang="en-US" dirty="0"/>
              <a:t>NPS (Net Promoter Score)</a:t>
            </a:r>
          </a:p>
          <a:p>
            <a:r>
              <a:rPr lang="en-US" dirty="0"/>
              <a:t>Coding Feedback</a:t>
            </a:r>
          </a:p>
          <a:p>
            <a:r>
              <a:rPr lang="en-US" dirty="0"/>
              <a:t>Sentiment Analysis</a:t>
            </a:r>
          </a:p>
        </p:txBody>
      </p:sp>
    </p:spTree>
    <p:extLst>
      <p:ext uri="{BB962C8B-B14F-4D97-AF65-F5344CB8AC3E}">
        <p14:creationId xmlns:p14="http://schemas.microsoft.com/office/powerpoint/2010/main" val="3819848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4FFF-ADB2-320C-F174-D8178ACA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5272068"/>
            <a:ext cx="10561418" cy="566738"/>
          </a:xfrm>
        </p:spPr>
        <p:txBody>
          <a:bodyPr>
            <a:noAutofit/>
          </a:bodyPr>
          <a:lstStyle/>
          <a:p>
            <a:r>
              <a:rPr lang="en-US" sz="3200" b="1" dirty="0"/>
              <a:t>How do we know the XP is seamless, frictionless &amp; valuable?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DEB39-379A-1900-C6C0-0BAC53400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0000" y="5789346"/>
            <a:ext cx="10561418" cy="493712"/>
          </a:xfrm>
        </p:spPr>
        <p:txBody>
          <a:bodyPr>
            <a:normAutofit/>
          </a:bodyPr>
          <a:lstStyle/>
          <a:p>
            <a:r>
              <a:rPr lang="en-US" sz="2000" dirty="0"/>
              <a:t>Have we connected the XP Data Footprint, are we looking beyond our </a:t>
            </a:r>
            <a:r>
              <a:rPr lang="en-US" sz="2000" dirty="0" err="1"/>
              <a:t>testscript</a:t>
            </a:r>
            <a:r>
              <a:rPr lang="en-US" sz="2000" dirty="0"/>
              <a:t>?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F08A439-683F-B8CC-760E-71998CDBD8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3359722"/>
              </p:ext>
            </p:extLst>
          </p:nvPr>
        </p:nvGraphicFramePr>
        <p:xfrm>
          <a:off x="1848057" y="96186"/>
          <a:ext cx="3496235" cy="316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F521ABA-CD67-AA12-1CCD-EE9117B80F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2490413"/>
              </p:ext>
            </p:extLst>
          </p:nvPr>
        </p:nvGraphicFramePr>
        <p:xfrm>
          <a:off x="7158392" y="1302563"/>
          <a:ext cx="3295591" cy="23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DBABF72-6C12-4799-6543-18B4A155A0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6353118"/>
              </p:ext>
            </p:extLst>
          </p:nvPr>
        </p:nvGraphicFramePr>
        <p:xfrm>
          <a:off x="4298984" y="1874439"/>
          <a:ext cx="4047700" cy="2336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811909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D9ABD-682C-8625-9D3D-10DB26FD1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0" y="414279"/>
            <a:ext cx="11041069" cy="4005920"/>
          </a:xfrm>
        </p:spPr>
        <p:txBody>
          <a:bodyPr/>
          <a:lstStyle/>
          <a:p>
            <a:r>
              <a:rPr lang="en-US" dirty="0"/>
              <a:t>Thank you for using UX Metrics to strategically create better people experiences!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4C4AA-98C3-3414-83A3-4B7EDACD5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9413" y="5341969"/>
            <a:ext cx="9363582" cy="1001239"/>
          </a:xfrm>
        </p:spPr>
        <p:txBody>
          <a:bodyPr>
            <a:noAutofit/>
          </a:bodyPr>
          <a:lstStyle/>
          <a:p>
            <a:r>
              <a:rPr lang="en-US" sz="2800" dirty="0"/>
              <a:t>An experience has only been improved when the impact to the experience has been measured!</a:t>
            </a:r>
          </a:p>
        </p:txBody>
      </p:sp>
    </p:spTree>
    <p:extLst>
      <p:ext uri="{BB962C8B-B14F-4D97-AF65-F5344CB8AC3E}">
        <p14:creationId xmlns:p14="http://schemas.microsoft.com/office/powerpoint/2010/main" val="1331160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081A1-FAE9-8615-1C98-4FA299433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66" y="426814"/>
            <a:ext cx="10571998" cy="97045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As we create and enhance experiences, how do we know we’ve impacted people’s XP in a positive way?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62511E7-25A1-D368-1BCB-E7274ADEF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2993" y="2541487"/>
            <a:ext cx="9498847" cy="36365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/>
              <a:t>Agenda</a:t>
            </a:r>
          </a:p>
          <a:p>
            <a:endParaRPr lang="en-US" sz="2400" b="1" dirty="0"/>
          </a:p>
          <a:p>
            <a:r>
              <a:rPr lang="en-US" sz="2400" b="1" dirty="0"/>
              <a:t>What are we currently measuring?  UX Metrics/Data Storytelling</a:t>
            </a:r>
          </a:p>
          <a:p>
            <a:endParaRPr lang="en-US" sz="2400" b="1" dirty="0"/>
          </a:p>
          <a:p>
            <a:r>
              <a:rPr lang="en-US" sz="2400" b="1" dirty="0"/>
              <a:t>What are we working towards? UX OKRs?</a:t>
            </a:r>
          </a:p>
          <a:p>
            <a:endParaRPr lang="en-US" sz="2400" b="1" dirty="0"/>
          </a:p>
          <a:p>
            <a:r>
              <a:rPr lang="en-US" sz="2400" b="1" dirty="0"/>
              <a:t>UX Strategic Influence: Have we validated the intended impact?</a:t>
            </a:r>
          </a:p>
        </p:txBody>
      </p:sp>
    </p:spTree>
    <p:extLst>
      <p:ext uri="{BB962C8B-B14F-4D97-AF65-F5344CB8AC3E}">
        <p14:creationId xmlns:p14="http://schemas.microsoft.com/office/powerpoint/2010/main" val="209819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A368F-57BE-57E2-DD86-4205F2022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06" y="2482787"/>
            <a:ext cx="11174466" cy="1468800"/>
          </a:xfrm>
        </p:spPr>
        <p:txBody>
          <a:bodyPr/>
          <a:lstStyle/>
          <a:p>
            <a:pPr algn="l"/>
            <a:r>
              <a:rPr lang="en-US" dirty="0"/>
              <a:t>Let’s pause and reflect on potential Data trails in our User’s XP…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69516-6FBA-B2B7-D1A6-34D89217A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291" y="5512110"/>
            <a:ext cx="10561418" cy="433955"/>
          </a:xfrm>
        </p:spPr>
        <p:txBody>
          <a:bodyPr/>
          <a:lstStyle/>
          <a:p>
            <a:r>
              <a:rPr lang="en-US" dirty="0"/>
              <a:t>What are we currently measuring in the experiences of Primary, secondary and tertiary users?</a:t>
            </a:r>
          </a:p>
        </p:txBody>
      </p:sp>
    </p:spTree>
    <p:extLst>
      <p:ext uri="{BB962C8B-B14F-4D97-AF65-F5344CB8AC3E}">
        <p14:creationId xmlns:p14="http://schemas.microsoft.com/office/powerpoint/2010/main" val="281324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8990D8E-7D84-6826-1F66-0614B3894A0B}"/>
              </a:ext>
            </a:extLst>
          </p:cNvPr>
          <p:cNvSpPr txBox="1">
            <a:spLocks/>
          </p:cNvSpPr>
          <p:nvPr/>
        </p:nvSpPr>
        <p:spPr>
          <a:xfrm>
            <a:off x="1084127" y="2325848"/>
            <a:ext cx="3228439" cy="64472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…texted your Company?</a:t>
            </a:r>
            <a:br>
              <a:rPr lang="en-US" sz="1800" dirty="0">
                <a:solidFill>
                  <a:schemeClr val="bg1"/>
                </a:solidFill>
              </a:rPr>
            </a:br>
            <a:br>
              <a:rPr lang="en-US" sz="1400" dirty="0">
                <a:solidFill>
                  <a:schemeClr val="bg1"/>
                </a:solidFill>
              </a:rPr>
            </a:b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D90A72-C487-E934-124E-C38A7F21A541}"/>
              </a:ext>
            </a:extLst>
          </p:cNvPr>
          <p:cNvSpPr txBox="1">
            <a:spLocks/>
          </p:cNvSpPr>
          <p:nvPr/>
        </p:nvSpPr>
        <p:spPr>
          <a:xfrm>
            <a:off x="3403810" y="3194958"/>
            <a:ext cx="3032569" cy="76699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accent6"/>
                </a:solidFill>
              </a:rPr>
              <a:t>…called Customer Service?</a:t>
            </a:r>
            <a:br>
              <a:rPr lang="en-US" sz="1800" dirty="0">
                <a:solidFill>
                  <a:schemeClr val="accent6"/>
                </a:solidFill>
              </a:rPr>
            </a:br>
            <a:br>
              <a:rPr lang="en-US" sz="1400" dirty="0">
                <a:solidFill>
                  <a:schemeClr val="accent6"/>
                </a:solidFill>
              </a:rPr>
            </a:br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0150C9C-332A-7214-D6E5-9AE265D8D1EE}"/>
              </a:ext>
            </a:extLst>
          </p:cNvPr>
          <p:cNvSpPr txBox="1">
            <a:spLocks/>
          </p:cNvSpPr>
          <p:nvPr/>
        </p:nvSpPr>
        <p:spPr>
          <a:xfrm>
            <a:off x="377004" y="3218282"/>
            <a:ext cx="2330959" cy="64472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signed up for </a:t>
            </a:r>
            <a:r>
              <a:rPr lang="en-US" sz="1800" dirty="0" err="1">
                <a:solidFill>
                  <a:schemeClr val="tx1"/>
                </a:solidFill>
              </a:rPr>
              <a:t>autopay</a:t>
            </a:r>
            <a:r>
              <a:rPr lang="en-US" sz="1800" dirty="0">
                <a:solidFill>
                  <a:schemeClr val="tx1"/>
                </a:solidFill>
              </a:rPr>
              <a:t>?</a:t>
            </a:r>
            <a:br>
              <a:rPr lang="en-US" sz="1800" dirty="0">
                <a:solidFill>
                  <a:schemeClr val="bg1"/>
                </a:solidFill>
              </a:rPr>
            </a:br>
            <a:br>
              <a:rPr lang="en-US" sz="1400" dirty="0">
                <a:solidFill>
                  <a:schemeClr val="bg1"/>
                </a:solidFill>
              </a:rPr>
            </a:b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3E99FA0-BEBA-8C72-89A2-383E1AC34CCE}"/>
              </a:ext>
            </a:extLst>
          </p:cNvPr>
          <p:cNvSpPr txBox="1">
            <a:spLocks/>
          </p:cNvSpPr>
          <p:nvPr/>
        </p:nvSpPr>
        <p:spPr>
          <a:xfrm>
            <a:off x="8203929" y="2281234"/>
            <a:ext cx="3507237" cy="85220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…signed up to receive a product monthly?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0FEE3E8-849E-8C14-0969-60173D44E64B}"/>
              </a:ext>
            </a:extLst>
          </p:cNvPr>
          <p:cNvSpPr txBox="1">
            <a:spLocks/>
          </p:cNvSpPr>
          <p:nvPr/>
        </p:nvSpPr>
        <p:spPr>
          <a:xfrm>
            <a:off x="6096000" y="3262499"/>
            <a:ext cx="3433484" cy="78505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…have made a transaction in store vs online?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E35F03C-4F79-E9CB-2236-933F27471E1A}"/>
              </a:ext>
            </a:extLst>
          </p:cNvPr>
          <p:cNvSpPr txBox="1">
            <a:spLocks/>
          </p:cNvSpPr>
          <p:nvPr/>
        </p:nvSpPr>
        <p:spPr>
          <a:xfrm>
            <a:off x="476896" y="5518960"/>
            <a:ext cx="2054206" cy="70879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accent6"/>
                </a:solidFill>
              </a:rPr>
              <a:t>Left a 1 out of 5 star rating</a:t>
            </a:r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3E89E26-F40A-0134-4B78-BA2AB0296010}"/>
              </a:ext>
            </a:extLst>
          </p:cNvPr>
          <p:cNvSpPr txBox="1">
            <a:spLocks/>
          </p:cNvSpPr>
          <p:nvPr/>
        </p:nvSpPr>
        <p:spPr>
          <a:xfrm>
            <a:off x="7985244" y="4869620"/>
            <a:ext cx="3577733" cy="104316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rgbClr val="FFC000"/>
                </a:solidFill>
              </a:rPr>
              <a:t>…used multiple tools before or after the new XP because there’s a gap?</a:t>
            </a:r>
            <a:br>
              <a:rPr lang="en-US" sz="1800" dirty="0">
                <a:solidFill>
                  <a:srgbClr val="FFC000"/>
                </a:solidFill>
              </a:rPr>
            </a:br>
            <a:br>
              <a:rPr lang="en-US" sz="1400" dirty="0">
                <a:solidFill>
                  <a:srgbClr val="FFC000"/>
                </a:solidFill>
              </a:rPr>
            </a:br>
            <a:endParaRPr lang="en-US" sz="1400" dirty="0">
              <a:solidFill>
                <a:srgbClr val="FFC000"/>
              </a:solidFill>
            </a:endParaRP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6CBB458D-031D-BD48-E681-BF9759A26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a data trail when a </a:t>
            </a:r>
            <a:r>
              <a:rPr lang="en-US" dirty="0">
                <a:solidFill>
                  <a:srgbClr val="FFC000"/>
                </a:solidFill>
              </a:rPr>
              <a:t>customer</a:t>
            </a:r>
            <a:r>
              <a:rPr lang="en-US" dirty="0"/>
              <a:t>…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DAF9613-1BD2-ACF2-424C-8416E696901B}"/>
              </a:ext>
            </a:extLst>
          </p:cNvPr>
          <p:cNvSpPr txBox="1">
            <a:spLocks/>
          </p:cNvSpPr>
          <p:nvPr/>
        </p:nvSpPr>
        <p:spPr>
          <a:xfrm>
            <a:off x="2531102" y="5040189"/>
            <a:ext cx="2513583" cy="47877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rgbClr val="FFC000"/>
                </a:solidFill>
              </a:rPr>
              <a:t>Called the Customer Reservations line?</a:t>
            </a:r>
            <a:br>
              <a:rPr lang="en-US" sz="1800" dirty="0">
                <a:solidFill>
                  <a:srgbClr val="FFC000"/>
                </a:solidFill>
              </a:rPr>
            </a:br>
            <a:br>
              <a:rPr lang="en-US" sz="1400" dirty="0">
                <a:solidFill>
                  <a:srgbClr val="FFC000"/>
                </a:solidFill>
              </a:rPr>
            </a:br>
            <a:endParaRPr lang="en-US" sz="1400" dirty="0">
              <a:solidFill>
                <a:srgbClr val="FFC000"/>
              </a:solidFill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0E936500-1ACB-56AF-B93F-D20D3EB47C91}"/>
              </a:ext>
            </a:extLst>
          </p:cNvPr>
          <p:cNvSpPr txBox="1">
            <a:spLocks/>
          </p:cNvSpPr>
          <p:nvPr/>
        </p:nvSpPr>
        <p:spPr>
          <a:xfrm>
            <a:off x="5344665" y="5313681"/>
            <a:ext cx="2054206" cy="81657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referred a friend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16D5E131-984B-67DB-CCB2-F9BD4188D486}"/>
                  </a:ext>
                </a:extLst>
              </p14:cNvPr>
              <p14:cNvContentPartPr/>
              <p14:nvPr/>
            </p14:nvContentPartPr>
            <p14:xfrm>
              <a:off x="5345934" y="3406573"/>
              <a:ext cx="360" cy="3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16D5E131-984B-67DB-CCB2-F9BD4188D48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339814" y="340045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858523FD-600E-D367-EA8E-B18D0A0FF801}"/>
                  </a:ext>
                </a:extLst>
              </p14:cNvPr>
              <p14:cNvContentPartPr/>
              <p14:nvPr/>
            </p14:nvContentPartPr>
            <p14:xfrm>
              <a:off x="7962054" y="985933"/>
              <a:ext cx="360" cy="3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858523FD-600E-D367-EA8E-B18D0A0FF80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955934" y="97981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63F6A67E-E320-3EA6-74B9-344E4C7362BE}"/>
                  </a:ext>
                </a:extLst>
              </p14:cNvPr>
              <p14:cNvContentPartPr/>
              <p14:nvPr/>
            </p14:nvContentPartPr>
            <p14:xfrm>
              <a:off x="7473174" y="1091773"/>
              <a:ext cx="24840" cy="3312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63F6A67E-E320-3EA6-74B9-344E4C7362BE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467054" y="1085653"/>
                <a:ext cx="3708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1BCC0C1F-5A61-F5BB-7F0D-8D70C326EC31}"/>
                  </a:ext>
                </a:extLst>
              </p14:cNvPr>
              <p14:cNvContentPartPr/>
              <p14:nvPr/>
            </p14:nvContentPartPr>
            <p14:xfrm>
              <a:off x="7758294" y="1271053"/>
              <a:ext cx="24840" cy="165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1BCC0C1F-5A61-F5BB-7F0D-8D70C326EC31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752174" y="1264933"/>
                <a:ext cx="37080" cy="28800"/>
              </a:xfrm>
              <a:prstGeom prst="rect">
                <a:avLst/>
              </a:prstGeom>
            </p:spPr>
          </p:pic>
        </mc:Fallback>
      </mc:AlternateContent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B46BD3B8-65A9-61EB-81A2-07028F95D34C}"/>
              </a:ext>
            </a:extLst>
          </p:cNvPr>
          <p:cNvCxnSpPr>
            <a:cxnSpLocks/>
          </p:cNvCxnSpPr>
          <p:nvPr/>
        </p:nvCxnSpPr>
        <p:spPr>
          <a:xfrm flipV="1">
            <a:off x="476896" y="4399570"/>
            <a:ext cx="11584708" cy="62541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C086728-76BF-6C1B-9B13-732024BAD2F5}"/>
              </a:ext>
            </a:extLst>
          </p:cNvPr>
          <p:cNvCxnSpPr>
            <a:cxnSpLocks/>
          </p:cNvCxnSpPr>
          <p:nvPr/>
        </p:nvCxnSpPr>
        <p:spPr>
          <a:xfrm>
            <a:off x="7552086" y="3961950"/>
            <a:ext cx="0" cy="644722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7A224F3-C26E-CD14-C630-B2D949BF1119}"/>
              </a:ext>
            </a:extLst>
          </p:cNvPr>
          <p:cNvCxnSpPr>
            <a:cxnSpLocks/>
          </p:cNvCxnSpPr>
          <p:nvPr/>
        </p:nvCxnSpPr>
        <p:spPr>
          <a:xfrm>
            <a:off x="9277112" y="4257082"/>
            <a:ext cx="0" cy="61253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A05DD57-4DAB-C5C9-3F53-07F607467CA1}"/>
              </a:ext>
            </a:extLst>
          </p:cNvPr>
          <p:cNvCxnSpPr>
            <a:cxnSpLocks/>
          </p:cNvCxnSpPr>
          <p:nvPr/>
        </p:nvCxnSpPr>
        <p:spPr>
          <a:xfrm flipV="1">
            <a:off x="10279190" y="3262499"/>
            <a:ext cx="0" cy="1199612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E6838B5-0391-34A3-A1A2-63A1528A6F46}"/>
              </a:ext>
            </a:extLst>
          </p:cNvPr>
          <p:cNvCxnSpPr>
            <a:cxnSpLocks/>
          </p:cNvCxnSpPr>
          <p:nvPr/>
        </p:nvCxnSpPr>
        <p:spPr>
          <a:xfrm flipH="1">
            <a:off x="6153048" y="4462111"/>
            <a:ext cx="7344" cy="722512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B6998CCD-BBB8-A9F2-591B-568D25F0AF40}"/>
              </a:ext>
            </a:extLst>
          </p:cNvPr>
          <p:cNvCxnSpPr>
            <a:cxnSpLocks/>
          </p:cNvCxnSpPr>
          <p:nvPr/>
        </p:nvCxnSpPr>
        <p:spPr>
          <a:xfrm>
            <a:off x="3368557" y="4462111"/>
            <a:ext cx="0" cy="522809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E6EDA59-9F12-32C6-4095-345FCF09806D}"/>
              </a:ext>
            </a:extLst>
          </p:cNvPr>
          <p:cNvCxnSpPr>
            <a:cxnSpLocks/>
          </p:cNvCxnSpPr>
          <p:nvPr/>
        </p:nvCxnSpPr>
        <p:spPr>
          <a:xfrm flipH="1">
            <a:off x="1082693" y="4462111"/>
            <a:ext cx="1434" cy="8923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526B498F-DCBF-C86D-7D10-EB51EDD57EBC}"/>
              </a:ext>
            </a:extLst>
          </p:cNvPr>
          <p:cNvCxnSpPr>
            <a:cxnSpLocks/>
          </p:cNvCxnSpPr>
          <p:nvPr/>
        </p:nvCxnSpPr>
        <p:spPr>
          <a:xfrm flipV="1">
            <a:off x="2433039" y="2882394"/>
            <a:ext cx="3682" cy="1679539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B0EC3FC-AC9B-B726-304A-6C2C6A887A09}"/>
              </a:ext>
            </a:extLst>
          </p:cNvPr>
          <p:cNvCxnSpPr>
            <a:cxnSpLocks/>
          </p:cNvCxnSpPr>
          <p:nvPr/>
        </p:nvCxnSpPr>
        <p:spPr>
          <a:xfrm>
            <a:off x="3939037" y="3961950"/>
            <a:ext cx="585" cy="57807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09A11E82-1A17-0770-6723-7882914A854D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542484" y="3863004"/>
            <a:ext cx="0" cy="741595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485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8990D8E-7D84-6826-1F66-0614B3894A0B}"/>
              </a:ext>
            </a:extLst>
          </p:cNvPr>
          <p:cNvSpPr txBox="1">
            <a:spLocks/>
          </p:cNvSpPr>
          <p:nvPr/>
        </p:nvSpPr>
        <p:spPr>
          <a:xfrm>
            <a:off x="3988073" y="2930101"/>
            <a:ext cx="2553114" cy="60130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accent6"/>
                </a:solidFill>
              </a:rPr>
              <a:t>…received too many customer calls</a:t>
            </a:r>
            <a:br>
              <a:rPr lang="en-US" sz="1800" dirty="0">
                <a:solidFill>
                  <a:schemeClr val="accent6"/>
                </a:solidFill>
              </a:rPr>
            </a:br>
            <a:br>
              <a:rPr lang="en-US" sz="1400" dirty="0">
                <a:solidFill>
                  <a:schemeClr val="accent6"/>
                </a:solidFill>
              </a:rPr>
            </a:br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D90A72-C487-E934-124E-C38A7F21A541}"/>
              </a:ext>
            </a:extLst>
          </p:cNvPr>
          <p:cNvSpPr txBox="1">
            <a:spLocks/>
          </p:cNvSpPr>
          <p:nvPr/>
        </p:nvSpPr>
        <p:spPr>
          <a:xfrm>
            <a:off x="3024936" y="4884674"/>
            <a:ext cx="2446254" cy="78505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accent6"/>
                </a:solidFill>
              </a:rPr>
              <a:t>…was unaware of the customer’s update to their reservation</a:t>
            </a:r>
            <a:endParaRPr lang="en-US" sz="1400" dirty="0">
              <a:solidFill>
                <a:schemeClr val="accent6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0150C9C-332A-7214-D6E5-9AE265D8D1EE}"/>
              </a:ext>
            </a:extLst>
          </p:cNvPr>
          <p:cNvSpPr txBox="1">
            <a:spLocks/>
          </p:cNvSpPr>
          <p:nvPr/>
        </p:nvSpPr>
        <p:spPr>
          <a:xfrm>
            <a:off x="387116" y="3443996"/>
            <a:ext cx="2553114" cy="74244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…is unable to refund an auto payment?</a:t>
            </a:r>
            <a:br>
              <a:rPr lang="en-US" sz="1800" dirty="0">
                <a:solidFill>
                  <a:schemeClr val="bg1"/>
                </a:solidFill>
              </a:rPr>
            </a:br>
            <a:br>
              <a:rPr lang="en-US" sz="1400" dirty="0">
                <a:solidFill>
                  <a:schemeClr val="bg1"/>
                </a:solidFill>
              </a:rPr>
            </a:b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3E99FA0-BEBA-8C72-89A2-383E1AC34CCE}"/>
              </a:ext>
            </a:extLst>
          </p:cNvPr>
          <p:cNvSpPr txBox="1">
            <a:spLocks/>
          </p:cNvSpPr>
          <p:nvPr/>
        </p:nvSpPr>
        <p:spPr>
          <a:xfrm>
            <a:off x="8142936" y="2329059"/>
            <a:ext cx="3507237" cy="85220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…did not know how to use a new digital solution?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0FEE3E8-849E-8C14-0969-60173D44E64B}"/>
              </a:ext>
            </a:extLst>
          </p:cNvPr>
          <p:cNvSpPr txBox="1">
            <a:spLocks/>
          </p:cNvSpPr>
          <p:nvPr/>
        </p:nvSpPr>
        <p:spPr>
          <a:xfrm>
            <a:off x="6494664" y="3241023"/>
            <a:ext cx="3433484" cy="78505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…is unable to fulfill a customer’s purchase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E35F03C-4F79-E9CB-2236-933F27471E1A}"/>
              </a:ext>
            </a:extLst>
          </p:cNvPr>
          <p:cNvSpPr txBox="1">
            <a:spLocks/>
          </p:cNvSpPr>
          <p:nvPr/>
        </p:nvSpPr>
        <p:spPr>
          <a:xfrm>
            <a:off x="455027" y="5596969"/>
            <a:ext cx="2199077" cy="69190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accent6"/>
                </a:solidFill>
              </a:rPr>
              <a:t>doesn’t know who their loyalty customers are</a:t>
            </a:r>
            <a:br>
              <a:rPr lang="en-US" sz="1800" dirty="0">
                <a:solidFill>
                  <a:schemeClr val="bg1"/>
                </a:solidFill>
              </a:rPr>
            </a:br>
            <a:br>
              <a:rPr lang="en-US" sz="1400" dirty="0">
                <a:solidFill>
                  <a:schemeClr val="bg1"/>
                </a:solidFill>
              </a:rPr>
            </a:b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3E89E26-F40A-0134-4B78-BA2AB0296010}"/>
              </a:ext>
            </a:extLst>
          </p:cNvPr>
          <p:cNvSpPr txBox="1">
            <a:spLocks/>
          </p:cNvSpPr>
          <p:nvPr/>
        </p:nvSpPr>
        <p:spPr>
          <a:xfrm>
            <a:off x="7962054" y="4964049"/>
            <a:ext cx="3577733" cy="104316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accent6"/>
                </a:solidFill>
              </a:rPr>
              <a:t>…used multiple company tools internally?</a:t>
            </a:r>
            <a:br>
              <a:rPr lang="en-US" sz="1800" dirty="0">
                <a:solidFill>
                  <a:schemeClr val="accent6"/>
                </a:solidFill>
              </a:rPr>
            </a:br>
            <a:br>
              <a:rPr lang="en-US" sz="1800" dirty="0">
                <a:solidFill>
                  <a:schemeClr val="bg1"/>
                </a:solidFill>
              </a:rPr>
            </a:b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6CBB458D-031D-BD48-E681-BF9759A26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there a data trail when an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associate</a:t>
            </a:r>
            <a:r>
              <a:rPr lang="en-US" dirty="0"/>
              <a:t>…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0E936500-1ACB-56AF-B93F-D20D3EB47C91}"/>
              </a:ext>
            </a:extLst>
          </p:cNvPr>
          <p:cNvSpPr txBox="1">
            <a:spLocks/>
          </p:cNvSpPr>
          <p:nvPr/>
        </p:nvSpPr>
        <p:spPr>
          <a:xfrm>
            <a:off x="5476620" y="5661722"/>
            <a:ext cx="2666316" cy="83369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Has countless in person customer interruptions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858523FD-600E-D367-EA8E-B18D0A0FF801}"/>
                  </a:ext>
                </a:extLst>
              </p14:cNvPr>
              <p14:cNvContentPartPr/>
              <p14:nvPr/>
            </p14:nvContentPartPr>
            <p14:xfrm>
              <a:off x="7962054" y="985933"/>
              <a:ext cx="360" cy="3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858523FD-600E-D367-EA8E-B18D0A0FF80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955934" y="97981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63F6A67E-E320-3EA6-74B9-344E4C7362BE}"/>
                  </a:ext>
                </a:extLst>
              </p14:cNvPr>
              <p14:cNvContentPartPr/>
              <p14:nvPr/>
            </p14:nvContentPartPr>
            <p14:xfrm>
              <a:off x="7473174" y="1091773"/>
              <a:ext cx="24840" cy="3312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63F6A67E-E320-3EA6-74B9-344E4C7362BE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467054" y="1085586"/>
                <a:ext cx="37080" cy="454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1BCC0C1F-5A61-F5BB-7F0D-8D70C326EC31}"/>
                  </a:ext>
                </a:extLst>
              </p14:cNvPr>
              <p14:cNvContentPartPr/>
              <p14:nvPr/>
            </p14:nvContentPartPr>
            <p14:xfrm>
              <a:off x="7758294" y="1271053"/>
              <a:ext cx="24840" cy="165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1BCC0C1F-5A61-F5BB-7F0D-8D70C326EC3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752174" y="1264933"/>
                <a:ext cx="37080" cy="28800"/>
              </a:xfrm>
              <a:prstGeom prst="rect">
                <a:avLst/>
              </a:prstGeom>
            </p:spPr>
          </p:pic>
        </mc:Fallback>
      </mc:AlternateContent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AA33C4A3-51B5-F830-562D-98FC44A9EFEA}"/>
              </a:ext>
            </a:extLst>
          </p:cNvPr>
          <p:cNvCxnSpPr>
            <a:cxnSpLocks/>
          </p:cNvCxnSpPr>
          <p:nvPr/>
        </p:nvCxnSpPr>
        <p:spPr>
          <a:xfrm flipV="1">
            <a:off x="524435" y="4400036"/>
            <a:ext cx="11442089" cy="761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75FA6C-9906-178D-E2EB-0671C08A14A4}"/>
              </a:ext>
            </a:extLst>
          </p:cNvPr>
          <p:cNvCxnSpPr>
            <a:cxnSpLocks/>
          </p:cNvCxnSpPr>
          <p:nvPr/>
        </p:nvCxnSpPr>
        <p:spPr>
          <a:xfrm flipV="1">
            <a:off x="6241337" y="4464969"/>
            <a:ext cx="0" cy="107449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D101B4B-0252-72F5-FC47-80E65B0BA6F7}"/>
              </a:ext>
            </a:extLst>
          </p:cNvPr>
          <p:cNvCxnSpPr>
            <a:cxnSpLocks/>
          </p:cNvCxnSpPr>
          <p:nvPr/>
        </p:nvCxnSpPr>
        <p:spPr>
          <a:xfrm>
            <a:off x="7013116" y="3951645"/>
            <a:ext cx="0" cy="392434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1969A5F-6522-1D7F-A057-FE1DD4B5C6C3}"/>
              </a:ext>
            </a:extLst>
          </p:cNvPr>
          <p:cNvCxnSpPr>
            <a:cxnSpLocks/>
          </p:cNvCxnSpPr>
          <p:nvPr/>
        </p:nvCxnSpPr>
        <p:spPr>
          <a:xfrm flipV="1">
            <a:off x="9043489" y="4344079"/>
            <a:ext cx="0" cy="579718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F2B623A-D3A6-E2BB-669B-DB63AC574432}"/>
              </a:ext>
            </a:extLst>
          </p:cNvPr>
          <p:cNvCxnSpPr>
            <a:cxnSpLocks/>
          </p:cNvCxnSpPr>
          <p:nvPr/>
        </p:nvCxnSpPr>
        <p:spPr>
          <a:xfrm>
            <a:off x="9820428" y="3262499"/>
            <a:ext cx="0" cy="1213344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6577EFE-8230-AE96-9647-809BB143E2D1}"/>
              </a:ext>
            </a:extLst>
          </p:cNvPr>
          <p:cNvCxnSpPr>
            <a:cxnSpLocks/>
          </p:cNvCxnSpPr>
          <p:nvPr/>
        </p:nvCxnSpPr>
        <p:spPr>
          <a:xfrm>
            <a:off x="4910214" y="3678551"/>
            <a:ext cx="0" cy="785053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1B9888B-DC91-EF31-EB79-577035C66800}"/>
              </a:ext>
            </a:extLst>
          </p:cNvPr>
          <p:cNvCxnSpPr>
            <a:cxnSpLocks/>
          </p:cNvCxnSpPr>
          <p:nvPr/>
        </p:nvCxnSpPr>
        <p:spPr>
          <a:xfrm flipV="1">
            <a:off x="1337914" y="4336273"/>
            <a:ext cx="1" cy="1144422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968B1B5-4F3C-1F4D-B0B0-CFE6DF7AFE87}"/>
              </a:ext>
            </a:extLst>
          </p:cNvPr>
          <p:cNvCxnSpPr>
            <a:cxnSpLocks/>
          </p:cNvCxnSpPr>
          <p:nvPr/>
        </p:nvCxnSpPr>
        <p:spPr>
          <a:xfrm flipV="1">
            <a:off x="1901098" y="4142781"/>
            <a:ext cx="1" cy="579718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A8346B40-52C4-3DB8-E6E6-527E5387C7BD}"/>
              </a:ext>
            </a:extLst>
          </p:cNvPr>
          <p:cNvCxnSpPr>
            <a:cxnSpLocks/>
          </p:cNvCxnSpPr>
          <p:nvPr/>
        </p:nvCxnSpPr>
        <p:spPr>
          <a:xfrm flipV="1">
            <a:off x="4074867" y="4389999"/>
            <a:ext cx="0" cy="533798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6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49261-56C0-9D91-E8D6-7D7D44320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961" y="2345173"/>
            <a:ext cx="4524301" cy="2007789"/>
          </a:xfrm>
        </p:spPr>
        <p:txBody>
          <a:bodyPr/>
          <a:lstStyle/>
          <a:p>
            <a:r>
              <a:rPr lang="en-US" dirty="0"/>
              <a:t>Are we intentionally and consistently  collecting user experience metrics?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D2D6D-03E9-0301-809E-012447B997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24609" y="2281237"/>
            <a:ext cx="4880300" cy="2295525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/>
              <a:t>Common Research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Quantitative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Qualitative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Are </a:t>
            </a:r>
            <a:r>
              <a:rPr lang="en-US" sz="2400" dirty="0" err="1"/>
              <a:t>Qual</a:t>
            </a:r>
            <a:r>
              <a:rPr lang="en-US" sz="2400" dirty="0"/>
              <a:t> &amp; Quant metrics being validated over a period of time across multiple data points?</a:t>
            </a:r>
          </a:p>
        </p:txBody>
      </p:sp>
    </p:spTree>
    <p:extLst>
      <p:ext uri="{BB962C8B-B14F-4D97-AF65-F5344CB8AC3E}">
        <p14:creationId xmlns:p14="http://schemas.microsoft.com/office/powerpoint/2010/main" val="459258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49261-56C0-9D91-E8D6-7D7D44320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796" y="650932"/>
            <a:ext cx="11020695" cy="897518"/>
          </a:xfrm>
        </p:spPr>
        <p:txBody>
          <a:bodyPr/>
          <a:lstStyle/>
          <a:p>
            <a:r>
              <a:rPr lang="en-US" dirty="0"/>
              <a:t>What story does your User’s ‘Data Footprint’ capture about their XP?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488E9-E859-1AD8-DA57-9AF76B1EB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7219" y="2222286"/>
            <a:ext cx="10444779" cy="4222793"/>
          </a:xfrm>
        </p:spPr>
        <p:txBody>
          <a:bodyPr>
            <a:normAutofit/>
          </a:bodyPr>
          <a:lstStyle/>
          <a:p>
            <a:r>
              <a:rPr lang="en-US" sz="2000" b="1" dirty="0"/>
              <a:t>Are we connecting the data footprint trail to other cross-functional experiences?</a:t>
            </a:r>
          </a:p>
          <a:p>
            <a:r>
              <a:rPr lang="en-US" sz="2000" b="1" dirty="0"/>
              <a:t>Build an XP Network with Cross-Functional Partners to discover relative friction points:</a:t>
            </a:r>
          </a:p>
          <a:p>
            <a:pPr marL="0" indent="0">
              <a:buNone/>
            </a:pPr>
            <a:endParaRPr lang="en-US" dirty="0"/>
          </a:p>
          <a:p>
            <a:pPr lvl="2"/>
            <a:r>
              <a:rPr lang="en-US" sz="1800" dirty="0"/>
              <a:t>Online Analytics</a:t>
            </a:r>
          </a:p>
          <a:p>
            <a:pPr lvl="2"/>
            <a:r>
              <a:rPr lang="en-US" sz="1800" dirty="0"/>
              <a:t>Data Analysts</a:t>
            </a:r>
          </a:p>
          <a:p>
            <a:pPr lvl="2"/>
            <a:r>
              <a:rPr lang="en-US" sz="1800" dirty="0"/>
              <a:t>GA Analysts</a:t>
            </a:r>
          </a:p>
          <a:p>
            <a:pPr lvl="2"/>
            <a:r>
              <a:rPr lang="en-US" sz="1800" dirty="0"/>
              <a:t>IT Developers</a:t>
            </a:r>
          </a:p>
          <a:p>
            <a:pPr lvl="2"/>
            <a:r>
              <a:rPr lang="en-US" sz="1800" dirty="0"/>
              <a:t>Call Center Representatives</a:t>
            </a:r>
          </a:p>
          <a:p>
            <a:pPr lvl="2"/>
            <a:r>
              <a:rPr lang="en-US" sz="1800" dirty="0"/>
              <a:t>Face-to-Face Associates who help our Users</a:t>
            </a:r>
          </a:p>
        </p:txBody>
      </p:sp>
    </p:spTree>
    <p:extLst>
      <p:ext uri="{BB962C8B-B14F-4D97-AF65-F5344CB8AC3E}">
        <p14:creationId xmlns:p14="http://schemas.microsoft.com/office/powerpoint/2010/main" val="2159179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FF936-DF1B-3D01-19A4-B2495F9DA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88" y="1021175"/>
            <a:ext cx="5023614" cy="2645912"/>
          </a:xfrm>
        </p:spPr>
        <p:txBody>
          <a:bodyPr/>
          <a:lstStyle/>
          <a:p>
            <a:r>
              <a:rPr lang="en-US" sz="2800" dirty="0"/>
              <a:t>“Use the right method and measure the right thing.</a:t>
            </a:r>
            <a:br>
              <a:rPr lang="en-US" sz="2800" dirty="0"/>
            </a:br>
            <a:r>
              <a:rPr lang="en-US" sz="2800" dirty="0"/>
              <a:t>Create an intentional research plan for the experience.“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FF6CD-DC52-E1D1-A687-0BC7B424F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3689" y="4570499"/>
            <a:ext cx="6540161" cy="1643672"/>
          </a:xfrm>
        </p:spPr>
        <p:txBody>
          <a:bodyPr/>
          <a:lstStyle/>
          <a:p>
            <a:r>
              <a:rPr lang="en-US" sz="2400" dirty="0"/>
              <a:t>We can minimize cognitive bias using data and not anecdotal stories but real world measurements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823767-DF46-3497-F46A-1B6506A5CF9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74642" y="1181711"/>
            <a:ext cx="3810001" cy="5107165"/>
          </a:xfrm>
        </p:spPr>
        <p:txBody>
          <a:bodyPr/>
          <a:lstStyle/>
          <a:p>
            <a:r>
              <a:rPr lang="en-US" dirty="0"/>
              <a:t>What are the most important insights to learn during research?</a:t>
            </a:r>
          </a:p>
          <a:p>
            <a:endParaRPr lang="en-US" dirty="0"/>
          </a:p>
          <a:p>
            <a:r>
              <a:rPr lang="en-US" dirty="0"/>
              <a:t>What is the outcome you are looking for the research to accomplish?</a:t>
            </a:r>
          </a:p>
          <a:p>
            <a:endParaRPr lang="en-US" dirty="0"/>
          </a:p>
          <a:p>
            <a:r>
              <a:rPr lang="en-US" dirty="0"/>
              <a:t>Which UX Research method will work best for the scenario needed?</a:t>
            </a:r>
          </a:p>
          <a:p>
            <a:endParaRPr lang="en-US" dirty="0"/>
          </a:p>
          <a:p>
            <a:r>
              <a:rPr lang="en-US" dirty="0"/>
              <a:t>Which research metric will capture accurate insights?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27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F454A-E40C-6119-44FE-99B5F63487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are we working towards?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61CBA-9833-69AF-8FA0-4C9217B6E6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542" y="5566087"/>
            <a:ext cx="10572000" cy="1035196"/>
          </a:xfrm>
        </p:spPr>
        <p:txBody>
          <a:bodyPr>
            <a:noAutofit/>
          </a:bodyPr>
          <a:lstStyle/>
          <a:p>
            <a:r>
              <a:rPr lang="en-US" sz="2400" dirty="0"/>
              <a:t>Have we identified the Experience’s Vision, Strategy, Measures of Success?</a:t>
            </a:r>
          </a:p>
        </p:txBody>
      </p:sp>
    </p:spTree>
    <p:extLst>
      <p:ext uri="{BB962C8B-B14F-4D97-AF65-F5344CB8AC3E}">
        <p14:creationId xmlns:p14="http://schemas.microsoft.com/office/powerpoint/2010/main" val="2513315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Quotable</vt:lpstr>
      <vt:lpstr>UX METRICS  A Game Changer!</vt:lpstr>
      <vt:lpstr>As we create and enhance experiences, how do we know we’ve impacted people’s XP in a positive way?</vt:lpstr>
      <vt:lpstr>Let’s pause and reflect on potential Data trails in our User’s XP…</vt:lpstr>
      <vt:lpstr>Is there a data trail when a customer…</vt:lpstr>
      <vt:lpstr>Is there a data trail when an associate…</vt:lpstr>
      <vt:lpstr>Are we intentionally and consistently  collecting user experience metrics?</vt:lpstr>
      <vt:lpstr>What story does your User’s ‘Data Footprint’ capture about their XP?</vt:lpstr>
      <vt:lpstr>“Use the right method and measure the right thing. Create an intentional research plan for the experience.“</vt:lpstr>
      <vt:lpstr>What are we working towards?</vt:lpstr>
      <vt:lpstr>UX Strategic Metric Staples</vt:lpstr>
      <vt:lpstr>UX OKRs - Moonshots</vt:lpstr>
      <vt:lpstr>Did we validate the intended impact?</vt:lpstr>
      <vt:lpstr>UX Strategy Blueprint Template</vt:lpstr>
      <vt:lpstr>Minimize Cognitive Bias by Using Data. Not Simply anecdotal Stories but Real World XP Metrics.</vt:lpstr>
      <vt:lpstr>UX Metrics Tracked: Baseline to Intent</vt:lpstr>
      <vt:lpstr>How do we know the XP is seamless, frictionless &amp; valuable?</vt:lpstr>
      <vt:lpstr>Thank you for using UX Metrics to strategically create better people experiences!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UX METRICS  A Game Changer!</dc:title>
  <dc:creator>ux oxygen</dc:creator>
  <cp:lastModifiedBy>ux oxygen</cp:lastModifiedBy>
  <cp:revision>9</cp:revision>
  <dcterms:created xsi:type="dcterms:W3CDTF">2022-12-09T10:40:51Z</dcterms:created>
  <dcterms:modified xsi:type="dcterms:W3CDTF">2022-12-09T21:49:56Z</dcterms:modified>
</cp:coreProperties>
</file>